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9" r:id="rId4"/>
    <p:sldId id="268" r:id="rId6"/>
    <p:sldId id="270" r:id="rId7"/>
    <p:sldId id="271" r:id="rId8"/>
    <p:sldId id="272" r:id="rId9"/>
    <p:sldId id="283" r:id="rId10"/>
    <p:sldId id="284" r:id="rId11"/>
    <p:sldId id="260" r:id="rId12"/>
    <p:sldId id="262" r:id="rId13"/>
    <p:sldId id="305" r:id="rId14"/>
    <p:sldId id="436" r:id="rId15"/>
    <p:sldId id="440" r:id="rId16"/>
    <p:sldId id="437" r:id="rId17"/>
    <p:sldId id="438" r:id="rId18"/>
    <p:sldId id="439" r:id="rId19"/>
    <p:sldId id="659" r:id="rId20"/>
    <p:sldId id="329" r:id="rId21"/>
    <p:sldId id="306" r:id="rId22"/>
    <p:sldId id="261" r:id="rId23"/>
    <p:sldId id="296" r:id="rId24"/>
    <p:sldId id="263" r:id="rId25"/>
    <p:sldId id="554" r:id="rId26"/>
    <p:sldId id="500" r:id="rId27"/>
    <p:sldId id="501" r:id="rId28"/>
    <p:sldId id="502" r:id="rId29"/>
    <p:sldId id="503" r:id="rId30"/>
    <p:sldId id="504" r:id="rId31"/>
    <p:sldId id="609" r:id="rId32"/>
    <p:sldId id="660" r:id="rId33"/>
    <p:sldId id="498" r:id="rId34"/>
    <p:sldId id="264" r:id="rId35"/>
    <p:sldId id="265" r:id="rId36"/>
    <p:sldId id="285" r:id="rId37"/>
    <p:sldId id="295" r:id="rId38"/>
    <p:sldId id="266" r:id="rId39"/>
    <p:sldId id="267" r:id="rId40"/>
    <p:sldId id="273" r:id="rId41"/>
    <p:sldId id="342" r:id="rId42"/>
    <p:sldId id="343" r:id="rId43"/>
    <p:sldId id="369" r:id="rId44"/>
    <p:sldId id="373" r:id="rId45"/>
    <p:sldId id="370" r:id="rId46"/>
    <p:sldId id="376" r:id="rId47"/>
    <p:sldId id="375" r:id="rId48"/>
    <p:sldId id="374" r:id="rId49"/>
    <p:sldId id="372" r:id="rId50"/>
    <p:sldId id="366" r:id="rId51"/>
    <p:sldId id="359" r:id="rId52"/>
    <p:sldId id="405" r:id="rId53"/>
    <p:sldId id="407" r:id="rId54"/>
    <p:sldId id="408" r:id="rId55"/>
    <p:sldId id="409" r:id="rId56"/>
    <p:sldId id="410" r:id="rId57"/>
    <p:sldId id="411" r:id="rId58"/>
    <p:sldId id="412" r:id="rId59"/>
    <p:sldId id="404" r:id="rId60"/>
    <p:sldId id="368" r:id="rId61"/>
    <p:sldId id="360" r:id="rId62"/>
    <p:sldId id="344" r:id="rId63"/>
    <p:sldId id="347" r:id="rId64"/>
    <p:sldId id="352" r:id="rId65"/>
    <p:sldId id="348" r:id="rId66"/>
    <p:sldId id="361" r:id="rId67"/>
    <p:sldId id="377" r:id="rId68"/>
    <p:sldId id="362" r:id="rId69"/>
    <p:sldId id="378" r:id="rId70"/>
    <p:sldId id="350" r:id="rId71"/>
    <p:sldId id="354" r:id="rId72"/>
    <p:sldId id="351" r:id="rId73"/>
    <p:sldId id="353" r:id="rId74"/>
    <p:sldId id="363" r:id="rId75"/>
    <p:sldId id="365" r:id="rId76"/>
    <p:sldId id="356" r:id="rId77"/>
    <p:sldId id="357" r:id="rId78"/>
    <p:sldId id="358" r:id="rId79"/>
    <p:sldId id="367" r:id="rId80"/>
    <p:sldId id="355" r:id="rId81"/>
    <p:sldId id="403" r:id="rId82"/>
  </p:sldIdLst>
  <p:sldSz cx="20879435" cy="8999855"/>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74" userDrawn="1">
          <p15:clr>
            <a:srgbClr val="A4A3A4"/>
          </p15:clr>
        </p15:guide>
        <p15:guide id="2" pos="65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C6E8"/>
    <a:srgbClr val="DBEEEF"/>
    <a:srgbClr val="095E83"/>
    <a:srgbClr val="8EBCE0"/>
    <a:srgbClr val="DDEFF0"/>
    <a:srgbClr val="E4F2F3"/>
    <a:srgbClr val="F5EFFC"/>
    <a:srgbClr val="E5E5E5"/>
    <a:srgbClr val="E1E1E1"/>
    <a:srgbClr val="F2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974"/>
        <p:guide pos="650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6" Type="http://schemas.openxmlformats.org/officeDocument/2006/relationships/tags" Target="tags/tag1116.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50876" y="1143000"/>
            <a:ext cx="7159752"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78327f1586_0_11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053070" y="1200062"/>
            <a:ext cx="16782151" cy="3373402"/>
          </a:xfrm>
        </p:spPr>
        <p:txBody>
          <a:bodyPr lIns="90000" tIns="46800" rIns="90000" bIns="46800" anchor="b" anchorCtr="0">
            <a:normAutofit/>
          </a:bodyPr>
          <a:lstStyle>
            <a:lvl1pPr algn="ctr">
              <a:defRPr sz="7875"/>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2053070" y="4672681"/>
            <a:ext cx="16782151" cy="1932383"/>
          </a:xfrm>
        </p:spPr>
        <p:txBody>
          <a:bodyPr lIns="90000" tIns="46800" rIns="90000" bIns="46800">
            <a:normAutofit/>
          </a:bodyPr>
          <a:lstStyle>
            <a:lvl1pPr marL="0" indent="0" algn="ctr">
              <a:lnSpc>
                <a:spcPct val="110000"/>
              </a:lnSpc>
              <a:buNone/>
              <a:defRPr sz="3150" spc="200">
                <a:uFillTx/>
              </a:defRPr>
            </a:lvl1pPr>
            <a:lvl2pPr marL="600075" indent="0" algn="ctr">
              <a:buNone/>
              <a:defRPr sz="2625"/>
            </a:lvl2pPr>
            <a:lvl3pPr marL="1200150" indent="0" algn="ctr">
              <a:buNone/>
              <a:defRPr sz="2365"/>
            </a:lvl3pPr>
            <a:lvl4pPr marL="1800225" indent="0" algn="ctr">
              <a:buNone/>
              <a:defRPr sz="2100"/>
            </a:lvl4pPr>
            <a:lvl5pPr marL="2399665" indent="0" algn="ctr">
              <a:buNone/>
              <a:defRPr sz="2100"/>
            </a:lvl5pPr>
            <a:lvl6pPr marL="2999740" indent="0" algn="ctr">
              <a:buNone/>
              <a:defRPr sz="2100"/>
            </a:lvl6pPr>
            <a:lvl7pPr marL="3599815" indent="0" algn="ctr">
              <a:buNone/>
              <a:defRPr sz="2100"/>
            </a:lvl7pPr>
            <a:lvl8pPr marL="4200525" indent="0" algn="ctr">
              <a:buNone/>
              <a:defRPr sz="2100"/>
            </a:lvl8pPr>
            <a:lvl9pPr marL="4800600" indent="0" algn="ctr">
              <a:buNone/>
              <a:defRPr sz="21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1041948" y="1015800"/>
            <a:ext cx="18792063" cy="719564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2053070" y="3260010"/>
            <a:ext cx="16782151" cy="1337077"/>
          </a:xfrm>
        </p:spPr>
        <p:txBody>
          <a:bodyPr vert="horz" lIns="90000" tIns="46800" rIns="90000" bIns="46800" rtlCol="0" anchor="t" anchorCtr="0">
            <a:normAutofit/>
          </a:bodyPr>
          <a:lstStyle>
            <a:lvl1pPr algn="ctr">
              <a:defRPr sz="7875"/>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2053070" y="4672681"/>
            <a:ext cx="16782151" cy="618929"/>
          </a:xfrm>
        </p:spPr>
        <p:txBody>
          <a:bodyPr lIns="90000" tIns="46800" rIns="90000" bIns="46800">
            <a:normAutofit/>
          </a:bodyPr>
          <a:lstStyle>
            <a:lvl1pPr algn="ctr">
              <a:lnSpc>
                <a:spcPct val="110000"/>
              </a:lnSpc>
              <a:buNone/>
              <a:defRPr sz="315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1755" y="1302822"/>
            <a:ext cx="19455962" cy="3591543"/>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9100"/>
            </a:lvl1pPr>
            <a:lvl2pPr lvl="1" algn="ctr">
              <a:spcBef>
                <a:spcPts val="0"/>
              </a:spcBef>
              <a:spcAft>
                <a:spcPts val="0"/>
              </a:spcAft>
              <a:buSzPts val="5200"/>
              <a:buNone/>
              <a:defRPr sz="9100"/>
            </a:lvl2pPr>
            <a:lvl3pPr lvl="2" algn="ctr">
              <a:spcBef>
                <a:spcPts val="0"/>
              </a:spcBef>
              <a:spcAft>
                <a:spcPts val="0"/>
              </a:spcAft>
              <a:buSzPts val="5200"/>
              <a:buNone/>
              <a:defRPr sz="9100"/>
            </a:lvl3pPr>
            <a:lvl4pPr lvl="3" algn="ctr">
              <a:spcBef>
                <a:spcPts val="0"/>
              </a:spcBef>
              <a:spcAft>
                <a:spcPts val="0"/>
              </a:spcAft>
              <a:buSzPts val="5200"/>
              <a:buNone/>
              <a:defRPr sz="9100"/>
            </a:lvl4pPr>
            <a:lvl5pPr lvl="4" algn="ctr">
              <a:spcBef>
                <a:spcPts val="0"/>
              </a:spcBef>
              <a:spcAft>
                <a:spcPts val="0"/>
              </a:spcAft>
              <a:buSzPts val="5200"/>
              <a:buNone/>
              <a:defRPr sz="9100"/>
            </a:lvl5pPr>
            <a:lvl6pPr lvl="5" algn="ctr">
              <a:spcBef>
                <a:spcPts val="0"/>
              </a:spcBef>
              <a:spcAft>
                <a:spcPts val="0"/>
              </a:spcAft>
              <a:buSzPts val="5200"/>
              <a:buNone/>
              <a:defRPr sz="9100"/>
            </a:lvl6pPr>
            <a:lvl7pPr lvl="6" algn="ctr">
              <a:spcBef>
                <a:spcPts val="0"/>
              </a:spcBef>
              <a:spcAft>
                <a:spcPts val="0"/>
              </a:spcAft>
              <a:buSzPts val="5200"/>
              <a:buNone/>
              <a:defRPr sz="9100"/>
            </a:lvl7pPr>
            <a:lvl8pPr lvl="7" algn="ctr">
              <a:spcBef>
                <a:spcPts val="0"/>
              </a:spcBef>
              <a:spcAft>
                <a:spcPts val="0"/>
              </a:spcAft>
              <a:buSzPts val="5200"/>
              <a:buNone/>
              <a:defRPr sz="9100"/>
            </a:lvl8pPr>
            <a:lvl9pPr lvl="8" algn="ctr">
              <a:spcBef>
                <a:spcPts val="0"/>
              </a:spcBef>
              <a:spcAft>
                <a:spcPts val="0"/>
              </a:spcAft>
              <a:buSzPts val="5200"/>
              <a:buNone/>
              <a:defRPr sz="9100"/>
            </a:lvl9pPr>
          </a:lstStyle>
          <a:p/>
        </p:txBody>
      </p:sp>
      <p:sp>
        <p:nvSpPr>
          <p:cNvPr id="11" name="Google Shape;11;p2"/>
          <p:cNvSpPr txBox="1"/>
          <p:nvPr>
            <p:ph type="subTitle" idx="1"/>
          </p:nvPr>
        </p:nvSpPr>
        <p:spPr>
          <a:xfrm>
            <a:off x="711737" y="4959019"/>
            <a:ext cx="19455962" cy="1386854"/>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4900"/>
            </a:lvl1pPr>
            <a:lvl2pPr lvl="1" algn="ctr">
              <a:lnSpc>
                <a:spcPct val="100000"/>
              </a:lnSpc>
              <a:spcBef>
                <a:spcPts val="0"/>
              </a:spcBef>
              <a:spcAft>
                <a:spcPts val="0"/>
              </a:spcAft>
              <a:buSzPts val="2800"/>
              <a:buNone/>
              <a:defRPr sz="4900"/>
            </a:lvl2pPr>
            <a:lvl3pPr lvl="2" algn="ctr">
              <a:lnSpc>
                <a:spcPct val="100000"/>
              </a:lnSpc>
              <a:spcBef>
                <a:spcPts val="0"/>
              </a:spcBef>
              <a:spcAft>
                <a:spcPts val="0"/>
              </a:spcAft>
              <a:buSzPts val="2800"/>
              <a:buNone/>
              <a:defRPr sz="4900"/>
            </a:lvl3pPr>
            <a:lvl4pPr lvl="3" algn="ctr">
              <a:lnSpc>
                <a:spcPct val="100000"/>
              </a:lnSpc>
              <a:spcBef>
                <a:spcPts val="0"/>
              </a:spcBef>
              <a:spcAft>
                <a:spcPts val="0"/>
              </a:spcAft>
              <a:buSzPts val="2800"/>
              <a:buNone/>
              <a:defRPr sz="4900"/>
            </a:lvl4pPr>
            <a:lvl5pPr lvl="4" algn="ctr">
              <a:lnSpc>
                <a:spcPct val="100000"/>
              </a:lnSpc>
              <a:spcBef>
                <a:spcPts val="0"/>
              </a:spcBef>
              <a:spcAft>
                <a:spcPts val="0"/>
              </a:spcAft>
              <a:buSzPts val="2800"/>
              <a:buNone/>
              <a:defRPr sz="4900"/>
            </a:lvl5pPr>
            <a:lvl6pPr lvl="5" algn="ctr">
              <a:lnSpc>
                <a:spcPct val="100000"/>
              </a:lnSpc>
              <a:spcBef>
                <a:spcPts val="0"/>
              </a:spcBef>
              <a:spcAft>
                <a:spcPts val="0"/>
              </a:spcAft>
              <a:buSzPts val="2800"/>
              <a:buNone/>
              <a:defRPr sz="4900"/>
            </a:lvl6pPr>
            <a:lvl7pPr lvl="6" algn="ctr">
              <a:lnSpc>
                <a:spcPct val="100000"/>
              </a:lnSpc>
              <a:spcBef>
                <a:spcPts val="0"/>
              </a:spcBef>
              <a:spcAft>
                <a:spcPts val="0"/>
              </a:spcAft>
              <a:buSzPts val="2800"/>
              <a:buNone/>
              <a:defRPr sz="4900"/>
            </a:lvl7pPr>
            <a:lvl8pPr lvl="7" algn="ctr">
              <a:lnSpc>
                <a:spcPct val="100000"/>
              </a:lnSpc>
              <a:spcBef>
                <a:spcPts val="0"/>
              </a:spcBef>
              <a:spcAft>
                <a:spcPts val="0"/>
              </a:spcAft>
              <a:buSzPts val="2800"/>
              <a:buNone/>
              <a:defRPr sz="4900"/>
            </a:lvl8pPr>
            <a:lvl9pPr lvl="8" algn="ctr">
              <a:lnSpc>
                <a:spcPct val="100000"/>
              </a:lnSpc>
              <a:spcBef>
                <a:spcPts val="0"/>
              </a:spcBef>
              <a:spcAft>
                <a:spcPts val="0"/>
              </a:spcAft>
              <a:buSzPts val="2800"/>
              <a:buNone/>
              <a:defRPr sz="4900"/>
            </a:lvl9pPr>
          </a:lstStyle>
          <a:p/>
        </p:txBody>
      </p:sp>
      <p:sp>
        <p:nvSpPr>
          <p:cNvPr id="12" name="Google Shape;12;p2"/>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11737" y="3763456"/>
            <a:ext cx="19455962" cy="1472942"/>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300"/>
            </a:lvl1pPr>
            <a:lvl2pPr lvl="1" algn="ctr">
              <a:spcBef>
                <a:spcPts val="0"/>
              </a:spcBef>
              <a:spcAft>
                <a:spcPts val="0"/>
              </a:spcAft>
              <a:buSzPts val="3600"/>
              <a:buNone/>
              <a:defRPr sz="6300"/>
            </a:lvl2pPr>
            <a:lvl3pPr lvl="2" algn="ctr">
              <a:spcBef>
                <a:spcPts val="0"/>
              </a:spcBef>
              <a:spcAft>
                <a:spcPts val="0"/>
              </a:spcAft>
              <a:buSzPts val="3600"/>
              <a:buNone/>
              <a:defRPr sz="6300"/>
            </a:lvl3pPr>
            <a:lvl4pPr lvl="3" algn="ctr">
              <a:spcBef>
                <a:spcPts val="0"/>
              </a:spcBef>
              <a:spcAft>
                <a:spcPts val="0"/>
              </a:spcAft>
              <a:buSzPts val="3600"/>
              <a:buNone/>
              <a:defRPr sz="6300"/>
            </a:lvl4pPr>
            <a:lvl5pPr lvl="4" algn="ctr">
              <a:spcBef>
                <a:spcPts val="0"/>
              </a:spcBef>
              <a:spcAft>
                <a:spcPts val="0"/>
              </a:spcAft>
              <a:buSzPts val="3600"/>
              <a:buNone/>
              <a:defRPr sz="6300"/>
            </a:lvl5pPr>
            <a:lvl6pPr lvl="5" algn="ctr">
              <a:spcBef>
                <a:spcPts val="0"/>
              </a:spcBef>
              <a:spcAft>
                <a:spcPts val="0"/>
              </a:spcAft>
              <a:buSzPts val="3600"/>
              <a:buNone/>
              <a:defRPr sz="6300"/>
            </a:lvl6pPr>
            <a:lvl7pPr lvl="6" algn="ctr">
              <a:spcBef>
                <a:spcPts val="0"/>
              </a:spcBef>
              <a:spcAft>
                <a:spcPts val="0"/>
              </a:spcAft>
              <a:buSzPts val="3600"/>
              <a:buNone/>
              <a:defRPr sz="6300"/>
            </a:lvl7pPr>
            <a:lvl8pPr lvl="7" algn="ctr">
              <a:spcBef>
                <a:spcPts val="0"/>
              </a:spcBef>
              <a:spcAft>
                <a:spcPts val="0"/>
              </a:spcAft>
              <a:buSzPts val="3600"/>
              <a:buNone/>
              <a:defRPr sz="6300"/>
            </a:lvl8pPr>
            <a:lvl9pPr lvl="8" algn="ctr">
              <a:spcBef>
                <a:spcPts val="0"/>
              </a:spcBef>
              <a:spcAft>
                <a:spcPts val="0"/>
              </a:spcAft>
              <a:buSzPts val="3600"/>
              <a:buNone/>
              <a:defRPr sz="6300"/>
            </a:lvl9pPr>
          </a:lstStyle>
          <a:p/>
        </p:txBody>
      </p:sp>
      <p:sp>
        <p:nvSpPr>
          <p:cNvPr id="15" name="Google Shape;15;p3"/>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11737" y="778684"/>
            <a:ext cx="19455962" cy="1002084"/>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711737" y="2016547"/>
            <a:ext cx="19455962" cy="5977856"/>
          </a:xfrm>
          <a:prstGeom prst="rect">
            <a:avLst/>
          </a:prstGeom>
        </p:spPr>
        <p:txBody>
          <a:bodyPr spcFirstLastPara="1" wrap="square" lIns="91425" tIns="91425" rIns="91425" bIns="91425" anchor="t" anchorCtr="0">
            <a:noAutofit/>
          </a:bodyPr>
          <a:lstStyle>
            <a:lvl1pPr marL="800100" lvl="0" indent="-600075">
              <a:spcBef>
                <a:spcPts val="0"/>
              </a:spcBef>
              <a:spcAft>
                <a:spcPts val="0"/>
              </a:spcAft>
              <a:buSzPts val="1800"/>
              <a:buChar char="●"/>
              <a:defRPr/>
            </a:lvl1pPr>
            <a:lvl2pPr marL="1600200" lvl="1" indent="-555625">
              <a:spcBef>
                <a:spcPts val="2800"/>
              </a:spcBef>
              <a:spcAft>
                <a:spcPts val="0"/>
              </a:spcAft>
              <a:buSzPts val="1400"/>
              <a:buChar char="○"/>
              <a:defRPr/>
            </a:lvl2pPr>
            <a:lvl3pPr marL="2399665" lvl="2" indent="-555625">
              <a:spcBef>
                <a:spcPts val="2800"/>
              </a:spcBef>
              <a:spcAft>
                <a:spcPts val="0"/>
              </a:spcAft>
              <a:buSzPts val="1400"/>
              <a:buChar char="■"/>
              <a:defRPr/>
            </a:lvl3pPr>
            <a:lvl4pPr marL="3199765" lvl="3" indent="-555625">
              <a:spcBef>
                <a:spcPts val="2800"/>
              </a:spcBef>
              <a:spcAft>
                <a:spcPts val="0"/>
              </a:spcAft>
              <a:buSzPts val="1400"/>
              <a:buChar char="●"/>
              <a:defRPr/>
            </a:lvl4pPr>
            <a:lvl5pPr marL="3999865" lvl="4" indent="-555625">
              <a:spcBef>
                <a:spcPts val="2800"/>
              </a:spcBef>
              <a:spcAft>
                <a:spcPts val="0"/>
              </a:spcAft>
              <a:buSzPts val="1400"/>
              <a:buChar char="○"/>
              <a:defRPr/>
            </a:lvl5pPr>
            <a:lvl6pPr marL="4799965" lvl="5" indent="-555625">
              <a:spcBef>
                <a:spcPts val="2800"/>
              </a:spcBef>
              <a:spcAft>
                <a:spcPts val="0"/>
              </a:spcAft>
              <a:buSzPts val="1400"/>
              <a:buChar char="■"/>
              <a:defRPr/>
            </a:lvl6pPr>
            <a:lvl7pPr marL="5600065" lvl="6" indent="-555625">
              <a:spcBef>
                <a:spcPts val="2800"/>
              </a:spcBef>
              <a:spcAft>
                <a:spcPts val="0"/>
              </a:spcAft>
              <a:buSzPts val="1400"/>
              <a:buChar char="●"/>
              <a:defRPr/>
            </a:lvl7pPr>
            <a:lvl8pPr marL="6400165" lvl="7" indent="-555625">
              <a:spcBef>
                <a:spcPts val="2800"/>
              </a:spcBef>
              <a:spcAft>
                <a:spcPts val="0"/>
              </a:spcAft>
              <a:buSzPts val="1400"/>
              <a:buChar char="○"/>
              <a:defRPr/>
            </a:lvl8pPr>
            <a:lvl9pPr marL="7199630" lvl="8" indent="-555625">
              <a:spcBef>
                <a:spcPts val="2800"/>
              </a:spcBef>
              <a:spcAft>
                <a:spcPts val="1600"/>
              </a:spcAft>
              <a:buSzPts val="1400"/>
              <a:buChar char="■"/>
              <a:defRPr/>
            </a:lvl9pPr>
          </a:lstStyle>
          <a:p/>
        </p:txBody>
      </p:sp>
      <p:sp>
        <p:nvSpPr>
          <p:cNvPr id="19" name="Google Shape;19;p4"/>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711737" y="778684"/>
            <a:ext cx="19455962" cy="1002084"/>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711737" y="2016547"/>
            <a:ext cx="9133383" cy="5977856"/>
          </a:xfrm>
          <a:prstGeom prst="rect">
            <a:avLst/>
          </a:prstGeom>
        </p:spPr>
        <p:txBody>
          <a:bodyPr spcFirstLastPara="1" wrap="square" lIns="91425" tIns="91425" rIns="91425" bIns="91425" anchor="t" anchorCtr="0">
            <a:noAutofit/>
          </a:bodyPr>
          <a:lstStyle>
            <a:lvl1pPr marL="800100" lvl="0" indent="-555625">
              <a:spcBef>
                <a:spcPts val="0"/>
              </a:spcBef>
              <a:spcAft>
                <a:spcPts val="0"/>
              </a:spcAft>
              <a:buSzPts val="1400"/>
              <a:buChar char="●"/>
              <a:defRPr sz="2450"/>
            </a:lvl1pPr>
            <a:lvl2pPr marL="1600200" lvl="1" indent="-533400">
              <a:spcBef>
                <a:spcPts val="2800"/>
              </a:spcBef>
              <a:spcAft>
                <a:spcPts val="0"/>
              </a:spcAft>
              <a:buSzPts val="1200"/>
              <a:buChar char="○"/>
              <a:defRPr sz="2100"/>
            </a:lvl2pPr>
            <a:lvl3pPr marL="2399665" lvl="2" indent="-533400">
              <a:spcBef>
                <a:spcPts val="2800"/>
              </a:spcBef>
              <a:spcAft>
                <a:spcPts val="0"/>
              </a:spcAft>
              <a:buSzPts val="1200"/>
              <a:buChar char="■"/>
              <a:defRPr sz="2100"/>
            </a:lvl3pPr>
            <a:lvl4pPr marL="3199765" lvl="3" indent="-533400">
              <a:spcBef>
                <a:spcPts val="2800"/>
              </a:spcBef>
              <a:spcAft>
                <a:spcPts val="0"/>
              </a:spcAft>
              <a:buSzPts val="1200"/>
              <a:buChar char="●"/>
              <a:defRPr sz="2100"/>
            </a:lvl4pPr>
            <a:lvl5pPr marL="3999865" lvl="4" indent="-533400">
              <a:spcBef>
                <a:spcPts val="2800"/>
              </a:spcBef>
              <a:spcAft>
                <a:spcPts val="0"/>
              </a:spcAft>
              <a:buSzPts val="1200"/>
              <a:buChar char="○"/>
              <a:defRPr sz="2100"/>
            </a:lvl5pPr>
            <a:lvl6pPr marL="4799965" lvl="5" indent="-533400">
              <a:spcBef>
                <a:spcPts val="2800"/>
              </a:spcBef>
              <a:spcAft>
                <a:spcPts val="0"/>
              </a:spcAft>
              <a:buSzPts val="1200"/>
              <a:buChar char="■"/>
              <a:defRPr sz="2100"/>
            </a:lvl6pPr>
            <a:lvl7pPr marL="5600065" lvl="6" indent="-533400">
              <a:spcBef>
                <a:spcPts val="2800"/>
              </a:spcBef>
              <a:spcAft>
                <a:spcPts val="0"/>
              </a:spcAft>
              <a:buSzPts val="1200"/>
              <a:buChar char="●"/>
              <a:defRPr sz="2100"/>
            </a:lvl7pPr>
            <a:lvl8pPr marL="6400165" lvl="7" indent="-533400">
              <a:spcBef>
                <a:spcPts val="2800"/>
              </a:spcBef>
              <a:spcAft>
                <a:spcPts val="0"/>
              </a:spcAft>
              <a:buSzPts val="1200"/>
              <a:buChar char="○"/>
              <a:defRPr sz="2100"/>
            </a:lvl8pPr>
            <a:lvl9pPr marL="7199630" lvl="8" indent="-533400">
              <a:spcBef>
                <a:spcPts val="2800"/>
              </a:spcBef>
              <a:spcAft>
                <a:spcPts val="1600"/>
              </a:spcAft>
              <a:buSzPts val="1200"/>
              <a:buChar char="■"/>
              <a:defRPr sz="2100"/>
            </a:lvl9pPr>
          </a:lstStyle>
          <a:p/>
        </p:txBody>
      </p:sp>
      <p:sp>
        <p:nvSpPr>
          <p:cNvPr id="23" name="Google Shape;23;p5"/>
          <p:cNvSpPr txBox="1"/>
          <p:nvPr>
            <p:ph type="body" idx="2"/>
          </p:nvPr>
        </p:nvSpPr>
        <p:spPr>
          <a:xfrm>
            <a:off x="11034316" y="2016547"/>
            <a:ext cx="9133383" cy="5977856"/>
          </a:xfrm>
          <a:prstGeom prst="rect">
            <a:avLst/>
          </a:prstGeom>
        </p:spPr>
        <p:txBody>
          <a:bodyPr spcFirstLastPara="1" wrap="square" lIns="91425" tIns="91425" rIns="91425" bIns="91425" anchor="t" anchorCtr="0">
            <a:noAutofit/>
          </a:bodyPr>
          <a:lstStyle>
            <a:lvl1pPr marL="800100" lvl="0" indent="-555625">
              <a:spcBef>
                <a:spcPts val="0"/>
              </a:spcBef>
              <a:spcAft>
                <a:spcPts val="0"/>
              </a:spcAft>
              <a:buSzPts val="1400"/>
              <a:buChar char="●"/>
              <a:defRPr sz="2450"/>
            </a:lvl1pPr>
            <a:lvl2pPr marL="1600200" lvl="1" indent="-533400">
              <a:spcBef>
                <a:spcPts val="2800"/>
              </a:spcBef>
              <a:spcAft>
                <a:spcPts val="0"/>
              </a:spcAft>
              <a:buSzPts val="1200"/>
              <a:buChar char="○"/>
              <a:defRPr sz="2100"/>
            </a:lvl2pPr>
            <a:lvl3pPr marL="2399665" lvl="2" indent="-533400">
              <a:spcBef>
                <a:spcPts val="2800"/>
              </a:spcBef>
              <a:spcAft>
                <a:spcPts val="0"/>
              </a:spcAft>
              <a:buSzPts val="1200"/>
              <a:buChar char="■"/>
              <a:defRPr sz="2100"/>
            </a:lvl3pPr>
            <a:lvl4pPr marL="3199765" lvl="3" indent="-533400">
              <a:spcBef>
                <a:spcPts val="2800"/>
              </a:spcBef>
              <a:spcAft>
                <a:spcPts val="0"/>
              </a:spcAft>
              <a:buSzPts val="1200"/>
              <a:buChar char="●"/>
              <a:defRPr sz="2100"/>
            </a:lvl4pPr>
            <a:lvl5pPr marL="3999865" lvl="4" indent="-533400">
              <a:spcBef>
                <a:spcPts val="2800"/>
              </a:spcBef>
              <a:spcAft>
                <a:spcPts val="0"/>
              </a:spcAft>
              <a:buSzPts val="1200"/>
              <a:buChar char="○"/>
              <a:defRPr sz="2100"/>
            </a:lvl5pPr>
            <a:lvl6pPr marL="4799965" lvl="5" indent="-533400">
              <a:spcBef>
                <a:spcPts val="2800"/>
              </a:spcBef>
              <a:spcAft>
                <a:spcPts val="0"/>
              </a:spcAft>
              <a:buSzPts val="1200"/>
              <a:buChar char="■"/>
              <a:defRPr sz="2100"/>
            </a:lvl6pPr>
            <a:lvl7pPr marL="5600065" lvl="6" indent="-533400">
              <a:spcBef>
                <a:spcPts val="2800"/>
              </a:spcBef>
              <a:spcAft>
                <a:spcPts val="0"/>
              </a:spcAft>
              <a:buSzPts val="1200"/>
              <a:buChar char="●"/>
              <a:defRPr sz="2100"/>
            </a:lvl7pPr>
            <a:lvl8pPr marL="6400165" lvl="7" indent="-533400">
              <a:spcBef>
                <a:spcPts val="2800"/>
              </a:spcBef>
              <a:spcAft>
                <a:spcPts val="0"/>
              </a:spcAft>
              <a:buSzPts val="1200"/>
              <a:buChar char="○"/>
              <a:defRPr sz="2100"/>
            </a:lvl8pPr>
            <a:lvl9pPr marL="7199630" lvl="8" indent="-533400">
              <a:spcBef>
                <a:spcPts val="2800"/>
              </a:spcBef>
              <a:spcAft>
                <a:spcPts val="1600"/>
              </a:spcAft>
              <a:buSzPts val="1200"/>
              <a:buChar char="■"/>
              <a:defRPr sz="2100"/>
            </a:lvl9pPr>
          </a:lstStyle>
          <a:p/>
        </p:txBody>
      </p:sp>
      <p:sp>
        <p:nvSpPr>
          <p:cNvPr id="24" name="Google Shape;24;p5"/>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711737" y="778684"/>
            <a:ext cx="19455962" cy="1002084"/>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711737" y="972163"/>
            <a:ext cx="6411795" cy="1322288"/>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4200"/>
            </a:lvl1pPr>
            <a:lvl2pPr lvl="1">
              <a:spcBef>
                <a:spcPts val="0"/>
              </a:spcBef>
              <a:spcAft>
                <a:spcPts val="0"/>
              </a:spcAft>
              <a:buSzPts val="2400"/>
              <a:buNone/>
              <a:defRPr sz="4200"/>
            </a:lvl2pPr>
            <a:lvl3pPr lvl="2">
              <a:spcBef>
                <a:spcPts val="0"/>
              </a:spcBef>
              <a:spcAft>
                <a:spcPts val="0"/>
              </a:spcAft>
              <a:buSzPts val="2400"/>
              <a:buNone/>
              <a:defRPr sz="4200"/>
            </a:lvl3pPr>
            <a:lvl4pPr lvl="3">
              <a:spcBef>
                <a:spcPts val="0"/>
              </a:spcBef>
              <a:spcAft>
                <a:spcPts val="0"/>
              </a:spcAft>
              <a:buSzPts val="2400"/>
              <a:buNone/>
              <a:defRPr sz="4200"/>
            </a:lvl4pPr>
            <a:lvl5pPr lvl="4">
              <a:spcBef>
                <a:spcPts val="0"/>
              </a:spcBef>
              <a:spcAft>
                <a:spcPts val="0"/>
              </a:spcAft>
              <a:buSzPts val="2400"/>
              <a:buNone/>
              <a:defRPr sz="4200"/>
            </a:lvl5pPr>
            <a:lvl6pPr lvl="5">
              <a:spcBef>
                <a:spcPts val="0"/>
              </a:spcBef>
              <a:spcAft>
                <a:spcPts val="0"/>
              </a:spcAft>
              <a:buSzPts val="2400"/>
              <a:buNone/>
              <a:defRPr sz="4200"/>
            </a:lvl6pPr>
            <a:lvl7pPr lvl="6">
              <a:spcBef>
                <a:spcPts val="0"/>
              </a:spcBef>
              <a:spcAft>
                <a:spcPts val="0"/>
              </a:spcAft>
              <a:buSzPts val="2400"/>
              <a:buNone/>
              <a:defRPr sz="4200"/>
            </a:lvl7pPr>
            <a:lvl8pPr lvl="7">
              <a:spcBef>
                <a:spcPts val="0"/>
              </a:spcBef>
              <a:spcAft>
                <a:spcPts val="0"/>
              </a:spcAft>
              <a:buSzPts val="2400"/>
              <a:buNone/>
              <a:defRPr sz="4200"/>
            </a:lvl8pPr>
            <a:lvl9pPr lvl="8">
              <a:spcBef>
                <a:spcPts val="0"/>
              </a:spcBef>
              <a:spcAft>
                <a:spcPts val="0"/>
              </a:spcAft>
              <a:buSzPts val="2400"/>
              <a:buNone/>
              <a:defRPr sz="4200"/>
            </a:lvl9pPr>
          </a:lstStyle>
          <a:p/>
        </p:txBody>
      </p:sp>
      <p:sp>
        <p:nvSpPr>
          <p:cNvPr id="30" name="Google Shape;30;p7"/>
          <p:cNvSpPr txBox="1"/>
          <p:nvPr>
            <p:ph type="body" idx="1"/>
          </p:nvPr>
        </p:nvSpPr>
        <p:spPr>
          <a:xfrm>
            <a:off x="711737" y="2431457"/>
            <a:ext cx="6411795" cy="5563165"/>
          </a:xfrm>
          <a:prstGeom prst="rect">
            <a:avLst/>
          </a:prstGeom>
        </p:spPr>
        <p:txBody>
          <a:bodyPr spcFirstLastPara="1" wrap="square" lIns="91425" tIns="91425" rIns="91425" bIns="91425" anchor="t" anchorCtr="0">
            <a:noAutofit/>
          </a:bodyPr>
          <a:lstStyle>
            <a:lvl1pPr marL="800100" lvl="0" indent="-533400">
              <a:spcBef>
                <a:spcPts val="0"/>
              </a:spcBef>
              <a:spcAft>
                <a:spcPts val="0"/>
              </a:spcAft>
              <a:buSzPts val="1200"/>
              <a:buChar char="●"/>
              <a:defRPr sz="2100"/>
            </a:lvl1pPr>
            <a:lvl2pPr marL="1600200" lvl="1" indent="-533400">
              <a:spcBef>
                <a:spcPts val="2800"/>
              </a:spcBef>
              <a:spcAft>
                <a:spcPts val="0"/>
              </a:spcAft>
              <a:buSzPts val="1200"/>
              <a:buChar char="○"/>
              <a:defRPr sz="2100"/>
            </a:lvl2pPr>
            <a:lvl3pPr marL="2399665" lvl="2" indent="-533400">
              <a:spcBef>
                <a:spcPts val="2800"/>
              </a:spcBef>
              <a:spcAft>
                <a:spcPts val="0"/>
              </a:spcAft>
              <a:buSzPts val="1200"/>
              <a:buChar char="■"/>
              <a:defRPr sz="2100"/>
            </a:lvl3pPr>
            <a:lvl4pPr marL="3199765" lvl="3" indent="-533400">
              <a:spcBef>
                <a:spcPts val="2800"/>
              </a:spcBef>
              <a:spcAft>
                <a:spcPts val="0"/>
              </a:spcAft>
              <a:buSzPts val="1200"/>
              <a:buChar char="●"/>
              <a:defRPr sz="2100"/>
            </a:lvl4pPr>
            <a:lvl5pPr marL="3999865" lvl="4" indent="-533400">
              <a:spcBef>
                <a:spcPts val="2800"/>
              </a:spcBef>
              <a:spcAft>
                <a:spcPts val="0"/>
              </a:spcAft>
              <a:buSzPts val="1200"/>
              <a:buChar char="○"/>
              <a:defRPr sz="2100"/>
            </a:lvl5pPr>
            <a:lvl6pPr marL="4799965" lvl="5" indent="-533400">
              <a:spcBef>
                <a:spcPts val="2800"/>
              </a:spcBef>
              <a:spcAft>
                <a:spcPts val="0"/>
              </a:spcAft>
              <a:buSzPts val="1200"/>
              <a:buChar char="■"/>
              <a:defRPr sz="2100"/>
            </a:lvl6pPr>
            <a:lvl7pPr marL="5600065" lvl="6" indent="-533400">
              <a:spcBef>
                <a:spcPts val="2800"/>
              </a:spcBef>
              <a:spcAft>
                <a:spcPts val="0"/>
              </a:spcAft>
              <a:buSzPts val="1200"/>
              <a:buChar char="●"/>
              <a:defRPr sz="2100"/>
            </a:lvl7pPr>
            <a:lvl8pPr marL="6400165" lvl="7" indent="-533400">
              <a:spcBef>
                <a:spcPts val="2800"/>
              </a:spcBef>
              <a:spcAft>
                <a:spcPts val="0"/>
              </a:spcAft>
              <a:buSzPts val="1200"/>
              <a:buChar char="○"/>
              <a:defRPr sz="2100"/>
            </a:lvl8pPr>
            <a:lvl9pPr marL="7199630" lvl="8" indent="-533400">
              <a:spcBef>
                <a:spcPts val="2800"/>
              </a:spcBef>
              <a:spcAft>
                <a:spcPts val="1600"/>
              </a:spcAft>
              <a:buSzPts val="1200"/>
              <a:buChar char="■"/>
              <a:defRPr sz="2100"/>
            </a:lvl9pPr>
          </a:lstStyle>
          <a:p/>
        </p:txBody>
      </p:sp>
      <p:sp>
        <p:nvSpPr>
          <p:cNvPr id="31" name="Google Shape;31;p7"/>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119438" y="787651"/>
            <a:ext cx="14540252" cy="715789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400"/>
            </a:lvl1pPr>
            <a:lvl2pPr lvl="1">
              <a:spcBef>
                <a:spcPts val="0"/>
              </a:spcBef>
              <a:spcAft>
                <a:spcPts val="0"/>
              </a:spcAft>
              <a:buSzPts val="4800"/>
              <a:buNone/>
              <a:defRPr sz="8400"/>
            </a:lvl2pPr>
            <a:lvl3pPr lvl="2">
              <a:spcBef>
                <a:spcPts val="0"/>
              </a:spcBef>
              <a:spcAft>
                <a:spcPts val="0"/>
              </a:spcAft>
              <a:buSzPts val="4800"/>
              <a:buNone/>
              <a:defRPr sz="8400"/>
            </a:lvl3pPr>
            <a:lvl4pPr lvl="3">
              <a:spcBef>
                <a:spcPts val="0"/>
              </a:spcBef>
              <a:spcAft>
                <a:spcPts val="0"/>
              </a:spcAft>
              <a:buSzPts val="4800"/>
              <a:buNone/>
              <a:defRPr sz="8400"/>
            </a:lvl4pPr>
            <a:lvl5pPr lvl="4">
              <a:spcBef>
                <a:spcPts val="0"/>
              </a:spcBef>
              <a:spcAft>
                <a:spcPts val="0"/>
              </a:spcAft>
              <a:buSzPts val="4800"/>
              <a:buNone/>
              <a:defRPr sz="8400"/>
            </a:lvl5pPr>
            <a:lvl6pPr lvl="5">
              <a:spcBef>
                <a:spcPts val="0"/>
              </a:spcBef>
              <a:spcAft>
                <a:spcPts val="0"/>
              </a:spcAft>
              <a:buSzPts val="4800"/>
              <a:buNone/>
              <a:defRPr sz="8400"/>
            </a:lvl6pPr>
            <a:lvl7pPr lvl="6">
              <a:spcBef>
                <a:spcPts val="0"/>
              </a:spcBef>
              <a:spcAft>
                <a:spcPts val="0"/>
              </a:spcAft>
              <a:buSzPts val="4800"/>
              <a:buNone/>
              <a:defRPr sz="8400"/>
            </a:lvl7pPr>
            <a:lvl8pPr lvl="7">
              <a:spcBef>
                <a:spcPts val="0"/>
              </a:spcBef>
              <a:spcAft>
                <a:spcPts val="0"/>
              </a:spcAft>
              <a:buSzPts val="4800"/>
              <a:buNone/>
              <a:defRPr sz="8400"/>
            </a:lvl8pPr>
            <a:lvl9pPr lvl="8">
              <a:spcBef>
                <a:spcPts val="0"/>
              </a:spcBef>
              <a:spcAft>
                <a:spcPts val="0"/>
              </a:spcAft>
              <a:buSzPts val="4800"/>
              <a:buNone/>
              <a:defRPr sz="8400"/>
            </a:lvl9pPr>
          </a:lstStyle>
          <a:p/>
        </p:txBody>
      </p:sp>
      <p:sp>
        <p:nvSpPr>
          <p:cNvPr id="34" name="Google Shape;34;p8"/>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0439718" y="-219"/>
            <a:ext cx="10439718" cy="8999855"/>
          </a:xfrm>
          <a:prstGeom prst="rect">
            <a:avLst/>
          </a:prstGeom>
          <a:solidFill>
            <a:schemeClr val="lt2"/>
          </a:solidFill>
          <a:ln>
            <a:noFill/>
          </a:ln>
        </p:spPr>
        <p:txBody>
          <a:bodyPr spcFirstLastPara="1" wrap="square" lIns="159971" tIns="159971" rIns="159971" bIns="159971" anchor="ctr" anchorCtr="0">
            <a:noAutofit/>
          </a:bodyPr>
          <a:lstStyle/>
          <a:p>
            <a:pPr marL="0" lvl="0" indent="0" algn="l" rtl="0">
              <a:spcBef>
                <a:spcPts val="0"/>
              </a:spcBef>
              <a:spcAft>
                <a:spcPts val="0"/>
              </a:spcAft>
              <a:buNone/>
            </a:pPr>
            <a:endParaRPr sz="2450"/>
          </a:p>
        </p:txBody>
      </p:sp>
      <p:sp>
        <p:nvSpPr>
          <p:cNvPr id="37" name="Google Shape;37;p9"/>
          <p:cNvSpPr txBox="1"/>
          <p:nvPr>
            <p:ph type="title"/>
          </p:nvPr>
        </p:nvSpPr>
        <p:spPr>
          <a:xfrm>
            <a:off x="606243" y="2157752"/>
            <a:ext cx="9236821" cy="2593659"/>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7350"/>
            </a:lvl1pPr>
            <a:lvl2pPr lvl="1" algn="ctr">
              <a:spcBef>
                <a:spcPts val="0"/>
              </a:spcBef>
              <a:spcAft>
                <a:spcPts val="0"/>
              </a:spcAft>
              <a:buSzPts val="4200"/>
              <a:buNone/>
              <a:defRPr sz="7350"/>
            </a:lvl2pPr>
            <a:lvl3pPr lvl="2" algn="ctr">
              <a:spcBef>
                <a:spcPts val="0"/>
              </a:spcBef>
              <a:spcAft>
                <a:spcPts val="0"/>
              </a:spcAft>
              <a:buSzPts val="4200"/>
              <a:buNone/>
              <a:defRPr sz="7350"/>
            </a:lvl3pPr>
            <a:lvl4pPr lvl="3" algn="ctr">
              <a:spcBef>
                <a:spcPts val="0"/>
              </a:spcBef>
              <a:spcAft>
                <a:spcPts val="0"/>
              </a:spcAft>
              <a:buSzPts val="4200"/>
              <a:buNone/>
              <a:defRPr sz="7350"/>
            </a:lvl4pPr>
            <a:lvl5pPr lvl="4" algn="ctr">
              <a:spcBef>
                <a:spcPts val="0"/>
              </a:spcBef>
              <a:spcAft>
                <a:spcPts val="0"/>
              </a:spcAft>
              <a:buSzPts val="4200"/>
              <a:buNone/>
              <a:defRPr sz="7350"/>
            </a:lvl5pPr>
            <a:lvl6pPr lvl="5" algn="ctr">
              <a:spcBef>
                <a:spcPts val="0"/>
              </a:spcBef>
              <a:spcAft>
                <a:spcPts val="0"/>
              </a:spcAft>
              <a:buSzPts val="4200"/>
              <a:buNone/>
              <a:defRPr sz="7350"/>
            </a:lvl6pPr>
            <a:lvl7pPr lvl="6" algn="ctr">
              <a:spcBef>
                <a:spcPts val="0"/>
              </a:spcBef>
              <a:spcAft>
                <a:spcPts val="0"/>
              </a:spcAft>
              <a:buSzPts val="4200"/>
              <a:buNone/>
              <a:defRPr sz="7350"/>
            </a:lvl7pPr>
            <a:lvl8pPr lvl="7" algn="ctr">
              <a:spcBef>
                <a:spcPts val="0"/>
              </a:spcBef>
              <a:spcAft>
                <a:spcPts val="0"/>
              </a:spcAft>
              <a:buSzPts val="4200"/>
              <a:buNone/>
              <a:defRPr sz="7350"/>
            </a:lvl8pPr>
            <a:lvl9pPr lvl="8" algn="ctr">
              <a:spcBef>
                <a:spcPts val="0"/>
              </a:spcBef>
              <a:spcAft>
                <a:spcPts val="0"/>
              </a:spcAft>
              <a:buSzPts val="4200"/>
              <a:buNone/>
              <a:defRPr sz="7350"/>
            </a:lvl9pPr>
          </a:lstStyle>
          <a:p/>
        </p:txBody>
      </p:sp>
      <p:sp>
        <p:nvSpPr>
          <p:cNvPr id="38" name="Google Shape;38;p9"/>
          <p:cNvSpPr txBox="1"/>
          <p:nvPr>
            <p:ph type="subTitle" idx="1"/>
          </p:nvPr>
        </p:nvSpPr>
        <p:spPr>
          <a:xfrm>
            <a:off x="606243" y="4904689"/>
            <a:ext cx="9236821" cy="216112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3675"/>
            </a:lvl1pPr>
            <a:lvl2pPr lvl="1" algn="ctr">
              <a:lnSpc>
                <a:spcPct val="100000"/>
              </a:lnSpc>
              <a:spcBef>
                <a:spcPts val="0"/>
              </a:spcBef>
              <a:spcAft>
                <a:spcPts val="0"/>
              </a:spcAft>
              <a:buSzPts val="2100"/>
              <a:buNone/>
              <a:defRPr sz="3675"/>
            </a:lvl2pPr>
            <a:lvl3pPr lvl="2" algn="ctr">
              <a:lnSpc>
                <a:spcPct val="100000"/>
              </a:lnSpc>
              <a:spcBef>
                <a:spcPts val="0"/>
              </a:spcBef>
              <a:spcAft>
                <a:spcPts val="0"/>
              </a:spcAft>
              <a:buSzPts val="2100"/>
              <a:buNone/>
              <a:defRPr sz="3675"/>
            </a:lvl3pPr>
            <a:lvl4pPr lvl="3" algn="ctr">
              <a:lnSpc>
                <a:spcPct val="100000"/>
              </a:lnSpc>
              <a:spcBef>
                <a:spcPts val="0"/>
              </a:spcBef>
              <a:spcAft>
                <a:spcPts val="0"/>
              </a:spcAft>
              <a:buSzPts val="2100"/>
              <a:buNone/>
              <a:defRPr sz="3675"/>
            </a:lvl4pPr>
            <a:lvl5pPr lvl="4" algn="ctr">
              <a:lnSpc>
                <a:spcPct val="100000"/>
              </a:lnSpc>
              <a:spcBef>
                <a:spcPts val="0"/>
              </a:spcBef>
              <a:spcAft>
                <a:spcPts val="0"/>
              </a:spcAft>
              <a:buSzPts val="2100"/>
              <a:buNone/>
              <a:defRPr sz="3675"/>
            </a:lvl5pPr>
            <a:lvl6pPr lvl="5" algn="ctr">
              <a:lnSpc>
                <a:spcPct val="100000"/>
              </a:lnSpc>
              <a:spcBef>
                <a:spcPts val="0"/>
              </a:spcBef>
              <a:spcAft>
                <a:spcPts val="0"/>
              </a:spcAft>
              <a:buSzPts val="2100"/>
              <a:buNone/>
              <a:defRPr sz="3675"/>
            </a:lvl6pPr>
            <a:lvl7pPr lvl="6" algn="ctr">
              <a:lnSpc>
                <a:spcPct val="100000"/>
              </a:lnSpc>
              <a:spcBef>
                <a:spcPts val="0"/>
              </a:spcBef>
              <a:spcAft>
                <a:spcPts val="0"/>
              </a:spcAft>
              <a:buSzPts val="2100"/>
              <a:buNone/>
              <a:defRPr sz="3675"/>
            </a:lvl7pPr>
            <a:lvl8pPr lvl="7" algn="ctr">
              <a:lnSpc>
                <a:spcPct val="100000"/>
              </a:lnSpc>
              <a:spcBef>
                <a:spcPts val="0"/>
              </a:spcBef>
              <a:spcAft>
                <a:spcPts val="0"/>
              </a:spcAft>
              <a:buSzPts val="2100"/>
              <a:buNone/>
              <a:defRPr sz="3675"/>
            </a:lvl8pPr>
            <a:lvl9pPr lvl="8" algn="ctr">
              <a:lnSpc>
                <a:spcPct val="100000"/>
              </a:lnSpc>
              <a:spcBef>
                <a:spcPts val="0"/>
              </a:spcBef>
              <a:spcAft>
                <a:spcPts val="0"/>
              </a:spcAft>
              <a:buSzPts val="2100"/>
              <a:buNone/>
              <a:defRPr sz="3675"/>
            </a:lvl9pPr>
          </a:lstStyle>
          <a:p/>
        </p:txBody>
      </p:sp>
      <p:sp>
        <p:nvSpPr>
          <p:cNvPr id="39" name="Google Shape;39;p9"/>
          <p:cNvSpPr txBox="1"/>
          <p:nvPr>
            <p:ph type="body" idx="2"/>
          </p:nvPr>
        </p:nvSpPr>
        <p:spPr>
          <a:xfrm>
            <a:off x="11278868" y="1266952"/>
            <a:ext cx="8761416" cy="6465513"/>
          </a:xfrm>
          <a:prstGeom prst="rect">
            <a:avLst/>
          </a:prstGeom>
        </p:spPr>
        <p:txBody>
          <a:bodyPr spcFirstLastPara="1" wrap="square" lIns="91425" tIns="91425" rIns="91425" bIns="91425" anchor="ctr" anchorCtr="0">
            <a:noAutofit/>
          </a:bodyPr>
          <a:lstStyle>
            <a:lvl1pPr marL="800100" lvl="0" indent="-600075">
              <a:spcBef>
                <a:spcPts val="0"/>
              </a:spcBef>
              <a:spcAft>
                <a:spcPts val="0"/>
              </a:spcAft>
              <a:buSzPts val="1800"/>
              <a:buChar char="●"/>
              <a:defRPr/>
            </a:lvl1pPr>
            <a:lvl2pPr marL="1600200" lvl="1" indent="-555625">
              <a:spcBef>
                <a:spcPts val="2800"/>
              </a:spcBef>
              <a:spcAft>
                <a:spcPts val="0"/>
              </a:spcAft>
              <a:buSzPts val="1400"/>
              <a:buChar char="○"/>
              <a:defRPr/>
            </a:lvl2pPr>
            <a:lvl3pPr marL="2399665" lvl="2" indent="-555625">
              <a:spcBef>
                <a:spcPts val="2800"/>
              </a:spcBef>
              <a:spcAft>
                <a:spcPts val="0"/>
              </a:spcAft>
              <a:buSzPts val="1400"/>
              <a:buChar char="■"/>
              <a:defRPr/>
            </a:lvl3pPr>
            <a:lvl4pPr marL="3199765" lvl="3" indent="-555625">
              <a:spcBef>
                <a:spcPts val="2800"/>
              </a:spcBef>
              <a:spcAft>
                <a:spcPts val="0"/>
              </a:spcAft>
              <a:buSzPts val="1400"/>
              <a:buChar char="●"/>
              <a:defRPr/>
            </a:lvl4pPr>
            <a:lvl5pPr marL="3999865" lvl="4" indent="-555625">
              <a:spcBef>
                <a:spcPts val="2800"/>
              </a:spcBef>
              <a:spcAft>
                <a:spcPts val="0"/>
              </a:spcAft>
              <a:buSzPts val="1400"/>
              <a:buChar char="○"/>
              <a:defRPr/>
            </a:lvl5pPr>
            <a:lvl6pPr marL="4799965" lvl="5" indent="-555625">
              <a:spcBef>
                <a:spcPts val="2800"/>
              </a:spcBef>
              <a:spcAft>
                <a:spcPts val="0"/>
              </a:spcAft>
              <a:buSzPts val="1400"/>
              <a:buChar char="■"/>
              <a:defRPr/>
            </a:lvl6pPr>
            <a:lvl7pPr marL="5600065" lvl="6" indent="-555625">
              <a:spcBef>
                <a:spcPts val="2800"/>
              </a:spcBef>
              <a:spcAft>
                <a:spcPts val="0"/>
              </a:spcAft>
              <a:buSzPts val="1400"/>
              <a:buChar char="●"/>
              <a:defRPr/>
            </a:lvl7pPr>
            <a:lvl8pPr marL="6400165" lvl="7" indent="-555625">
              <a:spcBef>
                <a:spcPts val="2800"/>
              </a:spcBef>
              <a:spcAft>
                <a:spcPts val="0"/>
              </a:spcAft>
              <a:buSzPts val="1400"/>
              <a:buChar char="○"/>
              <a:defRPr/>
            </a:lvl8pPr>
            <a:lvl9pPr marL="7199630" lvl="8" indent="-555625">
              <a:spcBef>
                <a:spcPts val="2800"/>
              </a:spcBef>
              <a:spcAft>
                <a:spcPts val="1600"/>
              </a:spcAft>
              <a:buSzPts val="1400"/>
              <a:buChar char="■"/>
              <a:defRPr/>
            </a:lvl9pPr>
          </a:lstStyle>
          <a:p/>
        </p:txBody>
      </p:sp>
      <p:sp>
        <p:nvSpPr>
          <p:cNvPr id="40" name="Google Shape;40;p9"/>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41948" y="798466"/>
            <a:ext cx="18785898" cy="926032"/>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1041948" y="1956006"/>
            <a:ext cx="18785898" cy="624599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711737" y="7402462"/>
            <a:ext cx="13697677" cy="1058776"/>
          </a:xfrm>
          <a:prstGeom prst="rect">
            <a:avLst/>
          </a:prstGeom>
        </p:spPr>
        <p:txBody>
          <a:bodyPr spcFirstLastPara="1" wrap="square" lIns="91425" tIns="91425" rIns="91425" bIns="91425" anchor="ctr" anchorCtr="0">
            <a:noAutofit/>
          </a:bodyPr>
          <a:lstStyle>
            <a:lvl1pPr marL="800100" lvl="0" indent="-40005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711737" y="1935446"/>
            <a:ext cx="19455962" cy="343564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20995"/>
            </a:lvl1pPr>
            <a:lvl2pPr lvl="1" algn="ctr">
              <a:spcBef>
                <a:spcPts val="0"/>
              </a:spcBef>
              <a:spcAft>
                <a:spcPts val="0"/>
              </a:spcAft>
              <a:buSzPts val="12000"/>
              <a:buNone/>
              <a:defRPr sz="20995"/>
            </a:lvl2pPr>
            <a:lvl3pPr lvl="2" algn="ctr">
              <a:spcBef>
                <a:spcPts val="0"/>
              </a:spcBef>
              <a:spcAft>
                <a:spcPts val="0"/>
              </a:spcAft>
              <a:buSzPts val="12000"/>
              <a:buNone/>
              <a:defRPr sz="20995"/>
            </a:lvl3pPr>
            <a:lvl4pPr lvl="3" algn="ctr">
              <a:spcBef>
                <a:spcPts val="0"/>
              </a:spcBef>
              <a:spcAft>
                <a:spcPts val="0"/>
              </a:spcAft>
              <a:buSzPts val="12000"/>
              <a:buNone/>
              <a:defRPr sz="20995"/>
            </a:lvl4pPr>
            <a:lvl5pPr lvl="4" algn="ctr">
              <a:spcBef>
                <a:spcPts val="0"/>
              </a:spcBef>
              <a:spcAft>
                <a:spcPts val="0"/>
              </a:spcAft>
              <a:buSzPts val="12000"/>
              <a:buNone/>
              <a:defRPr sz="20995"/>
            </a:lvl5pPr>
            <a:lvl6pPr lvl="5" algn="ctr">
              <a:spcBef>
                <a:spcPts val="0"/>
              </a:spcBef>
              <a:spcAft>
                <a:spcPts val="0"/>
              </a:spcAft>
              <a:buSzPts val="12000"/>
              <a:buNone/>
              <a:defRPr sz="20995"/>
            </a:lvl6pPr>
            <a:lvl7pPr lvl="6" algn="ctr">
              <a:spcBef>
                <a:spcPts val="0"/>
              </a:spcBef>
              <a:spcAft>
                <a:spcPts val="0"/>
              </a:spcAft>
              <a:buSzPts val="12000"/>
              <a:buNone/>
              <a:defRPr sz="20995"/>
            </a:lvl7pPr>
            <a:lvl8pPr lvl="7" algn="ctr">
              <a:spcBef>
                <a:spcPts val="0"/>
              </a:spcBef>
              <a:spcAft>
                <a:spcPts val="0"/>
              </a:spcAft>
              <a:buSzPts val="12000"/>
              <a:buNone/>
              <a:defRPr sz="20995"/>
            </a:lvl8pPr>
            <a:lvl9pPr lvl="8" algn="ctr">
              <a:spcBef>
                <a:spcPts val="0"/>
              </a:spcBef>
              <a:spcAft>
                <a:spcPts val="0"/>
              </a:spcAft>
              <a:buSzPts val="12000"/>
              <a:buNone/>
              <a:defRPr sz="20995"/>
            </a:lvl9pPr>
          </a:lstStyle>
          <a:p>
            <a:r>
              <a:t>xx%</a:t>
            </a:r>
          </a:p>
        </p:txBody>
      </p:sp>
      <p:sp>
        <p:nvSpPr>
          <p:cNvPr id="46" name="Google Shape;46;p11"/>
          <p:cNvSpPr txBox="1"/>
          <p:nvPr>
            <p:ph type="body" idx="1"/>
          </p:nvPr>
        </p:nvSpPr>
        <p:spPr>
          <a:xfrm>
            <a:off x="711737" y="5515615"/>
            <a:ext cx="19455962" cy="2276079"/>
          </a:xfrm>
          <a:prstGeom prst="rect">
            <a:avLst/>
          </a:prstGeom>
        </p:spPr>
        <p:txBody>
          <a:bodyPr spcFirstLastPara="1" wrap="square" lIns="91425" tIns="91425" rIns="91425" bIns="91425" anchor="t" anchorCtr="0">
            <a:noAutofit/>
          </a:bodyPr>
          <a:lstStyle>
            <a:lvl1pPr marL="800100" lvl="0" indent="-600075" algn="ctr">
              <a:spcBef>
                <a:spcPts val="0"/>
              </a:spcBef>
              <a:spcAft>
                <a:spcPts val="0"/>
              </a:spcAft>
              <a:buSzPts val="1800"/>
              <a:buChar char="●"/>
              <a:defRPr/>
            </a:lvl1pPr>
            <a:lvl2pPr marL="1600200" lvl="1" indent="-555625" algn="ctr">
              <a:spcBef>
                <a:spcPts val="2800"/>
              </a:spcBef>
              <a:spcAft>
                <a:spcPts val="0"/>
              </a:spcAft>
              <a:buSzPts val="1400"/>
              <a:buChar char="○"/>
              <a:defRPr/>
            </a:lvl2pPr>
            <a:lvl3pPr marL="2399665" lvl="2" indent="-555625" algn="ctr">
              <a:spcBef>
                <a:spcPts val="2800"/>
              </a:spcBef>
              <a:spcAft>
                <a:spcPts val="0"/>
              </a:spcAft>
              <a:buSzPts val="1400"/>
              <a:buChar char="■"/>
              <a:defRPr/>
            </a:lvl3pPr>
            <a:lvl4pPr marL="3199765" lvl="3" indent="-555625" algn="ctr">
              <a:spcBef>
                <a:spcPts val="2800"/>
              </a:spcBef>
              <a:spcAft>
                <a:spcPts val="0"/>
              </a:spcAft>
              <a:buSzPts val="1400"/>
              <a:buChar char="●"/>
              <a:defRPr/>
            </a:lvl4pPr>
            <a:lvl5pPr marL="3999865" lvl="4" indent="-555625" algn="ctr">
              <a:spcBef>
                <a:spcPts val="2800"/>
              </a:spcBef>
              <a:spcAft>
                <a:spcPts val="0"/>
              </a:spcAft>
              <a:buSzPts val="1400"/>
              <a:buChar char="○"/>
              <a:defRPr/>
            </a:lvl5pPr>
            <a:lvl6pPr marL="4799965" lvl="5" indent="-555625" algn="ctr">
              <a:spcBef>
                <a:spcPts val="2800"/>
              </a:spcBef>
              <a:spcAft>
                <a:spcPts val="0"/>
              </a:spcAft>
              <a:buSzPts val="1400"/>
              <a:buChar char="■"/>
              <a:defRPr/>
            </a:lvl6pPr>
            <a:lvl7pPr marL="5600065" lvl="6" indent="-555625" algn="ctr">
              <a:spcBef>
                <a:spcPts val="2800"/>
              </a:spcBef>
              <a:spcAft>
                <a:spcPts val="0"/>
              </a:spcAft>
              <a:buSzPts val="1400"/>
              <a:buChar char="●"/>
              <a:defRPr/>
            </a:lvl7pPr>
            <a:lvl8pPr marL="6400165" lvl="7" indent="-555625" algn="ctr">
              <a:spcBef>
                <a:spcPts val="2800"/>
              </a:spcBef>
              <a:spcAft>
                <a:spcPts val="0"/>
              </a:spcAft>
              <a:buSzPts val="1400"/>
              <a:buChar char="○"/>
              <a:defRPr/>
            </a:lvl8pPr>
            <a:lvl9pPr marL="7199630" lvl="8" indent="-555625" algn="ctr">
              <a:spcBef>
                <a:spcPts val="2800"/>
              </a:spcBef>
              <a:spcAft>
                <a:spcPts val="1600"/>
              </a:spcAft>
              <a:buSzPts val="1400"/>
              <a:buChar char="■"/>
              <a:defRPr/>
            </a:lvl9pPr>
          </a:lstStyle>
          <a:p/>
        </p:txBody>
      </p:sp>
      <p:sp>
        <p:nvSpPr>
          <p:cNvPr id="47" name="Google Shape;47;p11"/>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19346034" y="8159478"/>
            <a:ext cx="1252903" cy="68870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3409452" y="5050653"/>
            <a:ext cx="13304879" cy="1006351"/>
          </a:xfrm>
        </p:spPr>
        <p:txBody>
          <a:bodyPr lIns="90000" tIns="46800" rIns="90000" bIns="46800" anchor="b" anchorCtr="0">
            <a:normAutofit/>
          </a:bodyPr>
          <a:lstStyle>
            <a:lvl1pPr>
              <a:defRPr sz="5775"/>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3409452" y="6057004"/>
            <a:ext cx="13304879" cy="1138641"/>
          </a:xfrm>
        </p:spPr>
        <p:txBody>
          <a:bodyPr lIns="90000" tIns="46800" rIns="90000" bIns="46800">
            <a:normAutofit/>
          </a:bodyPr>
          <a:lstStyle>
            <a:lvl1pPr marL="0" indent="0">
              <a:buNone/>
              <a:defRPr sz="2365">
                <a:solidFill>
                  <a:schemeClr val="tx1">
                    <a:lumMod val="65000"/>
                    <a:lumOff val="35000"/>
                  </a:schemeClr>
                </a:solidFill>
              </a:defRPr>
            </a:lvl1pPr>
            <a:lvl2pPr marL="600075" indent="0">
              <a:buNone/>
              <a:defRPr sz="2100">
                <a:solidFill>
                  <a:schemeClr val="tx1">
                    <a:tint val="75000"/>
                  </a:schemeClr>
                </a:solidFill>
              </a:defRPr>
            </a:lvl2pPr>
            <a:lvl3pPr marL="1200150" indent="0">
              <a:buNone/>
              <a:defRPr sz="2100">
                <a:solidFill>
                  <a:schemeClr val="tx1">
                    <a:tint val="75000"/>
                  </a:schemeClr>
                </a:solidFill>
              </a:defRPr>
            </a:lvl3pPr>
            <a:lvl4pPr marL="1800225" indent="0">
              <a:buNone/>
              <a:defRPr sz="2100">
                <a:solidFill>
                  <a:schemeClr val="tx1">
                    <a:tint val="75000"/>
                  </a:schemeClr>
                </a:solidFill>
              </a:defRPr>
            </a:lvl4pPr>
            <a:lvl5pPr marL="2399665" indent="0">
              <a:buNone/>
              <a:defRPr sz="2100">
                <a:solidFill>
                  <a:schemeClr val="tx1">
                    <a:tint val="75000"/>
                  </a:schemeClr>
                </a:solidFill>
              </a:defRPr>
            </a:lvl5pPr>
            <a:lvl6pPr marL="2999740" indent="0">
              <a:buNone/>
              <a:defRPr sz="2100">
                <a:solidFill>
                  <a:schemeClr val="tx1">
                    <a:tint val="75000"/>
                  </a:schemeClr>
                </a:solidFill>
              </a:defRPr>
            </a:lvl6pPr>
            <a:lvl7pPr marL="3599815" indent="0">
              <a:buNone/>
              <a:defRPr sz="2100">
                <a:solidFill>
                  <a:schemeClr val="tx1">
                    <a:tint val="75000"/>
                  </a:schemeClr>
                </a:solidFill>
              </a:defRPr>
            </a:lvl7pPr>
            <a:lvl8pPr marL="4200525" indent="0">
              <a:buNone/>
              <a:defRPr sz="2100">
                <a:solidFill>
                  <a:schemeClr val="tx1">
                    <a:tint val="75000"/>
                  </a:schemeClr>
                </a:solidFill>
              </a:defRPr>
            </a:lvl8pPr>
            <a:lvl9pPr marL="4800600" indent="0">
              <a:buNone/>
              <a:defRPr sz="21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41948" y="798466"/>
            <a:ext cx="18785898" cy="926032"/>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1041948" y="1970180"/>
            <a:ext cx="8865809" cy="6231816"/>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10980533" y="1970180"/>
            <a:ext cx="8865809" cy="6231816"/>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41948" y="798466"/>
            <a:ext cx="18785898" cy="926032"/>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1041948" y="1875687"/>
            <a:ext cx="9149416" cy="500813"/>
          </a:xfrm>
        </p:spPr>
        <p:txBody>
          <a:bodyPr lIns="101600" tIns="38100" rIns="76200" bIns="38100" anchor="t" anchorCtr="0">
            <a:normAutofit/>
          </a:bodyPr>
          <a:lstStyle>
            <a:lvl1pPr marL="0" indent="0">
              <a:lnSpc>
                <a:spcPct val="100000"/>
              </a:lnSpc>
              <a:buNone/>
              <a:defRPr sz="2625" b="1" spc="200">
                <a:solidFill>
                  <a:schemeClr val="tx1">
                    <a:lumMod val="75000"/>
                    <a:lumOff val="25000"/>
                  </a:schemeClr>
                </a:solidFill>
              </a:defRPr>
            </a:lvl1pPr>
            <a:lvl2pPr marL="600075" indent="0">
              <a:buNone/>
              <a:defRPr sz="2625" b="1"/>
            </a:lvl2pPr>
            <a:lvl3pPr marL="1200150" indent="0">
              <a:buNone/>
              <a:defRPr sz="2365" b="1"/>
            </a:lvl3pPr>
            <a:lvl4pPr marL="1800225" indent="0">
              <a:buNone/>
              <a:defRPr sz="2100" b="1"/>
            </a:lvl4pPr>
            <a:lvl5pPr marL="2399665" indent="0">
              <a:buNone/>
              <a:defRPr sz="2100" b="1"/>
            </a:lvl5pPr>
            <a:lvl6pPr marL="2999740" indent="0">
              <a:buNone/>
              <a:defRPr sz="2100" b="1"/>
            </a:lvl6pPr>
            <a:lvl7pPr marL="3599815" indent="0">
              <a:buNone/>
              <a:defRPr sz="2100" b="1"/>
            </a:lvl7pPr>
            <a:lvl8pPr marL="4200525" indent="0">
              <a:buNone/>
              <a:defRPr sz="2100" b="1"/>
            </a:lvl8pPr>
            <a:lvl9pPr marL="4800600" indent="0">
              <a:buNone/>
              <a:defRPr sz="21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1041948" y="2433196"/>
            <a:ext cx="9149416" cy="57688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10679371" y="1865882"/>
            <a:ext cx="9149416" cy="500813"/>
          </a:xfrm>
        </p:spPr>
        <p:txBody>
          <a:bodyPr vert="horz" lIns="101600" tIns="38100" rIns="76200" bIns="38100" rtlCol="0" anchor="t" anchorCtr="0">
            <a:normAutofit/>
          </a:bodyPr>
          <a:lstStyle>
            <a:lvl1pPr marL="0" indent="0">
              <a:lnSpc>
                <a:spcPct val="100000"/>
              </a:lnSpc>
              <a:buNone/>
              <a:defRPr sz="2625" b="1" spc="200">
                <a:solidFill>
                  <a:schemeClr val="tx1">
                    <a:lumMod val="75000"/>
                    <a:lumOff val="25000"/>
                  </a:schemeClr>
                </a:solidFill>
              </a:defRPr>
            </a:lvl1pPr>
            <a:lvl2pPr marL="600075" indent="0">
              <a:buNone/>
              <a:defRPr sz="2625" b="1"/>
            </a:lvl2pPr>
            <a:lvl3pPr marL="1200150" indent="0">
              <a:buNone/>
              <a:defRPr sz="2365" b="1"/>
            </a:lvl3pPr>
            <a:lvl4pPr marL="1800225" indent="0">
              <a:buNone/>
              <a:defRPr sz="2100" b="1"/>
            </a:lvl4pPr>
            <a:lvl5pPr marL="2399665" indent="0">
              <a:buNone/>
              <a:defRPr sz="2100" b="1"/>
            </a:lvl5pPr>
            <a:lvl6pPr marL="2999740" indent="0">
              <a:buNone/>
              <a:defRPr sz="2100" b="1"/>
            </a:lvl6pPr>
            <a:lvl7pPr marL="3599815" indent="0">
              <a:buNone/>
              <a:defRPr sz="2100" b="1"/>
            </a:lvl7pPr>
            <a:lvl8pPr marL="4200525" indent="0">
              <a:buNone/>
              <a:defRPr sz="2100" b="1"/>
            </a:lvl8pPr>
            <a:lvl9pPr marL="4800600" indent="0">
              <a:buNone/>
              <a:defRPr sz="21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10679371" y="2433196"/>
            <a:ext cx="9149416" cy="57688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41948" y="798466"/>
            <a:ext cx="18785898" cy="926032"/>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1041828" y="2040938"/>
            <a:ext cx="8962117" cy="6047811"/>
          </a:xfrm>
        </p:spPr>
        <p:txBody>
          <a:bodyPr vert="horz" lIns="90000" tIns="46800" rIns="90000" bIns="46800" rtlCol="0">
            <a:normAutofit/>
          </a:bodyPr>
          <a:lstStyle>
            <a:lvl1pPr>
              <a:buNone/>
              <a:defRPr sz="2100"/>
            </a:lvl1pPr>
          </a:lstStyle>
          <a:p>
            <a:pPr lvl="0"/>
            <a:endParaRPr lang="zh-CN" altLang="en-US"/>
          </a:p>
        </p:txBody>
      </p:sp>
      <p:sp>
        <p:nvSpPr>
          <p:cNvPr id="4" name="文本占位符 3"/>
          <p:cNvSpPr>
            <a:spLocks noGrp="1"/>
          </p:cNvSpPr>
          <p:nvPr>
            <p:ph type="body" sz="half" idx="2"/>
            <p:custDataLst>
              <p:tags r:id="rId3"/>
            </p:custDataLst>
          </p:nvPr>
        </p:nvSpPr>
        <p:spPr>
          <a:xfrm>
            <a:off x="10875721" y="2041050"/>
            <a:ext cx="8952124" cy="6047555"/>
          </a:xfrm>
        </p:spPr>
        <p:txBody>
          <a:bodyPr vert="horz" lIns="90000" tIns="46800" rIns="90000" bIns="46800" rtlCol="0">
            <a:normAutofit/>
          </a:bodyPr>
          <a:lstStyle>
            <a:lvl1pPr>
              <a:buNone/>
              <a:defRPr sz="21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7528161" y="1200062"/>
            <a:ext cx="1787959" cy="6600339"/>
          </a:xfrm>
        </p:spPr>
        <p:txBody>
          <a:bodyPr vert="eaVert" lIns="90000" tIns="46800" rIns="90000" bIns="46800" rtlCol="0" anchor="ctr" anchorCtr="0">
            <a:normAutofit/>
          </a:bodyPr>
          <a:lstStyle>
            <a:lvl1pPr>
              <a:buNone/>
              <a:defRPr sz="3675"/>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1566005" y="1200062"/>
            <a:ext cx="15703210" cy="6600339"/>
          </a:xfrm>
        </p:spPr>
        <p:txBody>
          <a:bodyPr vert="eaVert" lIns="46800" tIns="46800" rIns="46800" bIns="46800"/>
          <a:lstStyle>
            <a:lvl1pPr marL="300355" indent="-300355">
              <a:spcAft>
                <a:spcPts val="1000"/>
              </a:spcAft>
              <a:defRPr spc="300"/>
            </a:lvl1pPr>
            <a:lvl2pPr marL="900430" indent="-300355">
              <a:defRPr spc="300"/>
            </a:lvl2pPr>
            <a:lvl3pPr marL="1500505" indent="-300355">
              <a:defRPr spc="300"/>
            </a:lvl3pPr>
            <a:lvl4pPr marL="2100580" indent="-300355">
              <a:defRPr spc="300"/>
            </a:lvl4pPr>
            <a:lvl5pPr marL="2700020" indent="-300355">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1041948" y="798466"/>
            <a:ext cx="18785898" cy="926032"/>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1041948" y="1956006"/>
            <a:ext cx="18785898" cy="624599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1048114" y="8287040"/>
            <a:ext cx="4624031" cy="415769"/>
          </a:xfrm>
          <a:prstGeom prst="rect">
            <a:avLst/>
          </a:prstGeom>
        </p:spPr>
        <p:txBody>
          <a:bodyPr vert="horz" lIns="91440" tIns="45720" rIns="91440" bIns="45720" rtlCol="0" anchor="ctr">
            <a:normAutofit/>
          </a:bodyPr>
          <a:lstStyle>
            <a:lvl1pPr algn="l">
              <a:defRPr sz="1315"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7049079" y="8287040"/>
            <a:ext cx="6781912" cy="415769"/>
          </a:xfrm>
          <a:prstGeom prst="rect">
            <a:avLst/>
          </a:prstGeom>
        </p:spPr>
        <p:txBody>
          <a:bodyPr vert="horz" lIns="91440" tIns="45720" rIns="91440" bIns="45720" rtlCol="0" anchor="ctr">
            <a:normAutofit/>
          </a:bodyPr>
          <a:lstStyle>
            <a:lvl1pPr algn="ctr">
              <a:defRPr sz="1315"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15203815" y="8287040"/>
            <a:ext cx="4624031" cy="415769"/>
          </a:xfrm>
          <a:prstGeom prst="rect">
            <a:avLst/>
          </a:prstGeom>
        </p:spPr>
        <p:txBody>
          <a:bodyPr vert="horz" lIns="91440" tIns="45720" rIns="91440" bIns="45720" rtlCol="0" anchor="ctr">
            <a:normAutofit/>
          </a:bodyPr>
          <a:lstStyle>
            <a:lvl1pPr algn="r">
              <a:defRPr sz="1315"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200150" rtl="0" eaLnBrk="1" fontAlgn="auto" latinLnBrk="0" hangingPunct="1">
        <a:lnSpc>
          <a:spcPct val="100000"/>
        </a:lnSpc>
        <a:spcBef>
          <a:spcPct val="0"/>
        </a:spcBef>
        <a:buNone/>
        <a:defRPr sz="4725" b="1" u="none" strike="noStrike" kern="1200" cap="none" spc="300" normalizeH="0" baseline="0">
          <a:solidFill>
            <a:schemeClr val="tx1">
              <a:lumMod val="85000"/>
              <a:lumOff val="15000"/>
            </a:schemeClr>
          </a:solidFill>
          <a:uFillTx/>
          <a:latin typeface="+mj-lt"/>
          <a:ea typeface="+mj-ea"/>
          <a:cs typeface="+mj-cs"/>
        </a:defRPr>
      </a:lvl1pPr>
    </p:titleStyle>
    <p:bodyStyle>
      <a:lvl1pPr marL="300355" indent="-300355" algn="l" defTabSz="1200150" rtl="0" eaLnBrk="1" fontAlgn="auto" latinLnBrk="0" hangingPunct="1">
        <a:lnSpc>
          <a:spcPct val="130000"/>
        </a:lnSpc>
        <a:spcBef>
          <a:spcPts val="0"/>
        </a:spcBef>
        <a:spcAft>
          <a:spcPts val="1000"/>
        </a:spcAft>
        <a:buFont typeface="Arial" panose="020B0604020202020204" pitchFamily="34" charset="0"/>
        <a:buChar char="●"/>
        <a:defRPr sz="2365" u="none" strike="noStrike" kern="1200" cap="none" spc="150" normalizeH="0" baseline="0">
          <a:solidFill>
            <a:schemeClr val="tx1">
              <a:lumMod val="65000"/>
              <a:lumOff val="35000"/>
            </a:schemeClr>
          </a:solidFill>
          <a:uFillTx/>
          <a:latin typeface="+mn-lt"/>
          <a:ea typeface="+mn-ea"/>
          <a:cs typeface="+mn-cs"/>
        </a:defRPr>
      </a:lvl1pPr>
      <a:lvl2pPr marL="900430" indent="-300355" algn="l" defTabSz="1200150" rtl="0" eaLnBrk="1" fontAlgn="auto" latinLnBrk="0" hangingPunct="1">
        <a:lnSpc>
          <a:spcPct val="120000"/>
        </a:lnSpc>
        <a:spcBef>
          <a:spcPts val="0"/>
        </a:spcBef>
        <a:spcAft>
          <a:spcPts val="600"/>
        </a:spcAft>
        <a:buFont typeface="Arial" panose="020B0604020202020204" pitchFamily="34" charset="0"/>
        <a:buChar char="●"/>
        <a:tabLst>
          <a:tab pos="2112645" algn="l"/>
          <a:tab pos="2112645" algn="l"/>
          <a:tab pos="2112645" algn="l"/>
          <a:tab pos="2112645" algn="l"/>
        </a:tabLst>
        <a:defRPr sz="2100" u="none" strike="noStrike" kern="1200" cap="none" spc="150" normalizeH="0" baseline="0">
          <a:solidFill>
            <a:schemeClr val="tx1">
              <a:lumMod val="65000"/>
              <a:lumOff val="35000"/>
            </a:schemeClr>
          </a:solidFill>
          <a:uFillTx/>
          <a:latin typeface="+mn-lt"/>
          <a:ea typeface="+mn-ea"/>
          <a:cs typeface="+mn-cs"/>
        </a:defRPr>
      </a:lvl2pPr>
      <a:lvl3pPr marL="1500505" indent="-300355" algn="l" defTabSz="1200150" rtl="0" eaLnBrk="1" fontAlgn="auto" latinLnBrk="0" hangingPunct="1">
        <a:lnSpc>
          <a:spcPct val="120000"/>
        </a:lnSpc>
        <a:spcBef>
          <a:spcPts val="0"/>
        </a:spcBef>
        <a:spcAft>
          <a:spcPts val="6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3pPr>
      <a:lvl4pPr marL="2100580" indent="-300355" algn="l" defTabSz="1200150" rtl="0" eaLnBrk="1" fontAlgn="auto" latinLnBrk="0" hangingPunct="1">
        <a:lnSpc>
          <a:spcPct val="120000"/>
        </a:lnSpc>
        <a:spcBef>
          <a:spcPts val="0"/>
        </a:spcBef>
        <a:spcAft>
          <a:spcPts val="300"/>
        </a:spcAft>
        <a:buFont typeface="Wingdings" panose="05000000000000000000" charset="0"/>
        <a:buChar char=""/>
        <a:defRPr sz="1840" u="none" strike="noStrike" kern="1200" cap="none" spc="150" normalizeH="0" baseline="0">
          <a:solidFill>
            <a:schemeClr val="tx1">
              <a:lumMod val="65000"/>
              <a:lumOff val="35000"/>
            </a:schemeClr>
          </a:solidFill>
          <a:uFillTx/>
          <a:latin typeface="+mn-lt"/>
          <a:ea typeface="+mn-ea"/>
          <a:cs typeface="+mn-cs"/>
        </a:defRPr>
      </a:lvl4pPr>
      <a:lvl5pPr marL="2700020" indent="-300355" algn="l" defTabSz="1200150" rtl="0" eaLnBrk="1" fontAlgn="auto" latinLnBrk="0" hangingPunct="1">
        <a:lnSpc>
          <a:spcPct val="120000"/>
        </a:lnSpc>
        <a:spcBef>
          <a:spcPts val="0"/>
        </a:spcBef>
        <a:spcAft>
          <a:spcPts val="300"/>
        </a:spcAft>
        <a:buFont typeface="Arial" panose="020B0604020202020204" pitchFamily="34" charset="0"/>
        <a:buChar char="•"/>
        <a:defRPr sz="1840" u="none" strike="noStrike" kern="1200" cap="none" spc="150" normalizeH="0" baseline="0">
          <a:solidFill>
            <a:schemeClr val="tx1">
              <a:lumMod val="65000"/>
              <a:lumOff val="35000"/>
            </a:schemeClr>
          </a:solidFill>
          <a:uFillTx/>
          <a:latin typeface="+mn-lt"/>
          <a:ea typeface="+mn-ea"/>
          <a:cs typeface="+mn-cs"/>
        </a:defRPr>
      </a:lvl5pPr>
      <a:lvl6pPr marL="3300095" indent="-300355" algn="l" defTabSz="1200150" rtl="0" eaLnBrk="1" latinLnBrk="0" hangingPunct="1">
        <a:lnSpc>
          <a:spcPct val="90000"/>
        </a:lnSpc>
        <a:spcBef>
          <a:spcPct val="132000"/>
        </a:spcBef>
        <a:buFont typeface="Arial" panose="020B0604020202020204" pitchFamily="34" charset="0"/>
        <a:buChar char="•"/>
        <a:defRPr sz="2365" kern="1200">
          <a:solidFill>
            <a:schemeClr val="tx1"/>
          </a:solidFill>
          <a:latin typeface="+mn-lt"/>
          <a:ea typeface="+mn-ea"/>
          <a:cs typeface="+mn-cs"/>
        </a:defRPr>
      </a:lvl6pPr>
      <a:lvl7pPr marL="3900170" indent="-300355" algn="l" defTabSz="1200150" rtl="0" eaLnBrk="1" latinLnBrk="0" hangingPunct="1">
        <a:lnSpc>
          <a:spcPct val="90000"/>
        </a:lnSpc>
        <a:spcBef>
          <a:spcPct val="132000"/>
        </a:spcBef>
        <a:buFont typeface="Arial" panose="020B0604020202020204" pitchFamily="34" charset="0"/>
        <a:buChar char="•"/>
        <a:defRPr sz="2365" kern="1200">
          <a:solidFill>
            <a:schemeClr val="tx1"/>
          </a:solidFill>
          <a:latin typeface="+mn-lt"/>
          <a:ea typeface="+mn-ea"/>
          <a:cs typeface="+mn-cs"/>
        </a:defRPr>
      </a:lvl7pPr>
      <a:lvl8pPr marL="4500245" indent="-300355" algn="l" defTabSz="1200150" rtl="0" eaLnBrk="1" latinLnBrk="0" hangingPunct="1">
        <a:lnSpc>
          <a:spcPct val="90000"/>
        </a:lnSpc>
        <a:spcBef>
          <a:spcPct val="132000"/>
        </a:spcBef>
        <a:buFont typeface="Arial" panose="020B0604020202020204" pitchFamily="34" charset="0"/>
        <a:buChar char="•"/>
        <a:defRPr sz="2365" kern="1200">
          <a:solidFill>
            <a:schemeClr val="tx1"/>
          </a:solidFill>
          <a:latin typeface="+mn-lt"/>
          <a:ea typeface="+mn-ea"/>
          <a:cs typeface="+mn-cs"/>
        </a:defRPr>
      </a:lvl8pPr>
      <a:lvl9pPr marL="5100320" indent="-300355" algn="l" defTabSz="1200150" rtl="0" eaLnBrk="1" latinLnBrk="0" hangingPunct="1">
        <a:lnSpc>
          <a:spcPct val="90000"/>
        </a:lnSpc>
        <a:spcBef>
          <a:spcPct val="132000"/>
        </a:spcBef>
        <a:buFont typeface="Arial" panose="020B0604020202020204" pitchFamily="34" charset="0"/>
        <a:buChar char="•"/>
        <a:defRPr sz="2365" kern="1200">
          <a:solidFill>
            <a:schemeClr val="tx1"/>
          </a:solidFill>
          <a:latin typeface="+mn-lt"/>
          <a:ea typeface="+mn-ea"/>
          <a:cs typeface="+mn-cs"/>
        </a:defRPr>
      </a:lvl9pPr>
    </p:bodyStyle>
    <p:otherStyle>
      <a:defPPr>
        <a:defRPr lang="zh-CN"/>
      </a:defPPr>
      <a:lvl1pPr marL="0" algn="l" defTabSz="1200150" rtl="0" eaLnBrk="1" latinLnBrk="0" hangingPunct="1">
        <a:defRPr sz="2365" kern="1200">
          <a:solidFill>
            <a:schemeClr val="tx1"/>
          </a:solidFill>
          <a:latin typeface="+mn-lt"/>
          <a:ea typeface="+mn-ea"/>
          <a:cs typeface="+mn-cs"/>
        </a:defRPr>
      </a:lvl1pPr>
      <a:lvl2pPr marL="600075" algn="l" defTabSz="1200150" rtl="0" eaLnBrk="1" latinLnBrk="0" hangingPunct="1">
        <a:defRPr sz="2365" kern="1200">
          <a:solidFill>
            <a:schemeClr val="tx1"/>
          </a:solidFill>
          <a:latin typeface="+mn-lt"/>
          <a:ea typeface="+mn-ea"/>
          <a:cs typeface="+mn-cs"/>
        </a:defRPr>
      </a:lvl2pPr>
      <a:lvl3pPr marL="1200150" algn="l" defTabSz="1200150" rtl="0" eaLnBrk="1" latinLnBrk="0" hangingPunct="1">
        <a:defRPr sz="2365" kern="1200">
          <a:solidFill>
            <a:schemeClr val="tx1"/>
          </a:solidFill>
          <a:latin typeface="+mn-lt"/>
          <a:ea typeface="+mn-ea"/>
          <a:cs typeface="+mn-cs"/>
        </a:defRPr>
      </a:lvl3pPr>
      <a:lvl4pPr marL="1800225" algn="l" defTabSz="1200150" rtl="0" eaLnBrk="1" latinLnBrk="0" hangingPunct="1">
        <a:defRPr sz="2365" kern="1200">
          <a:solidFill>
            <a:schemeClr val="tx1"/>
          </a:solidFill>
          <a:latin typeface="+mn-lt"/>
          <a:ea typeface="+mn-ea"/>
          <a:cs typeface="+mn-cs"/>
        </a:defRPr>
      </a:lvl4pPr>
      <a:lvl5pPr marL="2399665" algn="l" defTabSz="1200150" rtl="0" eaLnBrk="1" latinLnBrk="0" hangingPunct="1">
        <a:defRPr sz="2365" kern="1200">
          <a:solidFill>
            <a:schemeClr val="tx1"/>
          </a:solidFill>
          <a:latin typeface="+mn-lt"/>
          <a:ea typeface="+mn-ea"/>
          <a:cs typeface="+mn-cs"/>
        </a:defRPr>
      </a:lvl5pPr>
      <a:lvl6pPr marL="2999740" algn="l" defTabSz="1200150" rtl="0" eaLnBrk="1" latinLnBrk="0" hangingPunct="1">
        <a:defRPr sz="2365" kern="1200">
          <a:solidFill>
            <a:schemeClr val="tx1"/>
          </a:solidFill>
          <a:latin typeface="+mn-lt"/>
          <a:ea typeface="+mn-ea"/>
          <a:cs typeface="+mn-cs"/>
        </a:defRPr>
      </a:lvl6pPr>
      <a:lvl7pPr marL="3599815" algn="l" defTabSz="1200150" rtl="0" eaLnBrk="1" latinLnBrk="0" hangingPunct="1">
        <a:defRPr sz="2365" kern="1200">
          <a:solidFill>
            <a:schemeClr val="tx1"/>
          </a:solidFill>
          <a:latin typeface="+mn-lt"/>
          <a:ea typeface="+mn-ea"/>
          <a:cs typeface="+mn-cs"/>
        </a:defRPr>
      </a:lvl7pPr>
      <a:lvl8pPr marL="4200525" algn="l" defTabSz="1200150" rtl="0" eaLnBrk="1" latinLnBrk="0" hangingPunct="1">
        <a:defRPr sz="2365" kern="1200">
          <a:solidFill>
            <a:schemeClr val="tx1"/>
          </a:solidFill>
          <a:latin typeface="+mn-lt"/>
          <a:ea typeface="+mn-ea"/>
          <a:cs typeface="+mn-cs"/>
        </a:defRPr>
      </a:lvl8pPr>
      <a:lvl9pPr marL="4800600" algn="l" defTabSz="1200150" rtl="0" eaLnBrk="1" latinLnBrk="0" hangingPunct="1">
        <a:defRPr sz="23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1737" y="778684"/>
            <a:ext cx="19455962" cy="1002084"/>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4900">
                <a:solidFill>
                  <a:schemeClr val="dk1"/>
                </a:solidFill>
              </a:defRPr>
            </a:lvl1pPr>
            <a:lvl2pPr lvl="1">
              <a:spcBef>
                <a:spcPts val="0"/>
              </a:spcBef>
              <a:spcAft>
                <a:spcPts val="0"/>
              </a:spcAft>
              <a:buClr>
                <a:schemeClr val="dk1"/>
              </a:buClr>
              <a:buSzPts val="2800"/>
              <a:buNone/>
              <a:defRPr sz="4900">
                <a:solidFill>
                  <a:schemeClr val="dk1"/>
                </a:solidFill>
              </a:defRPr>
            </a:lvl2pPr>
            <a:lvl3pPr lvl="2">
              <a:spcBef>
                <a:spcPts val="0"/>
              </a:spcBef>
              <a:spcAft>
                <a:spcPts val="0"/>
              </a:spcAft>
              <a:buClr>
                <a:schemeClr val="dk1"/>
              </a:buClr>
              <a:buSzPts val="2800"/>
              <a:buNone/>
              <a:defRPr sz="4900">
                <a:solidFill>
                  <a:schemeClr val="dk1"/>
                </a:solidFill>
              </a:defRPr>
            </a:lvl3pPr>
            <a:lvl4pPr lvl="3">
              <a:spcBef>
                <a:spcPts val="0"/>
              </a:spcBef>
              <a:spcAft>
                <a:spcPts val="0"/>
              </a:spcAft>
              <a:buClr>
                <a:schemeClr val="dk1"/>
              </a:buClr>
              <a:buSzPts val="2800"/>
              <a:buNone/>
              <a:defRPr sz="4900">
                <a:solidFill>
                  <a:schemeClr val="dk1"/>
                </a:solidFill>
              </a:defRPr>
            </a:lvl4pPr>
            <a:lvl5pPr lvl="4">
              <a:spcBef>
                <a:spcPts val="0"/>
              </a:spcBef>
              <a:spcAft>
                <a:spcPts val="0"/>
              </a:spcAft>
              <a:buClr>
                <a:schemeClr val="dk1"/>
              </a:buClr>
              <a:buSzPts val="2800"/>
              <a:buNone/>
              <a:defRPr sz="4900">
                <a:solidFill>
                  <a:schemeClr val="dk1"/>
                </a:solidFill>
              </a:defRPr>
            </a:lvl5pPr>
            <a:lvl6pPr lvl="5">
              <a:spcBef>
                <a:spcPts val="0"/>
              </a:spcBef>
              <a:spcAft>
                <a:spcPts val="0"/>
              </a:spcAft>
              <a:buClr>
                <a:schemeClr val="dk1"/>
              </a:buClr>
              <a:buSzPts val="2800"/>
              <a:buNone/>
              <a:defRPr sz="4900">
                <a:solidFill>
                  <a:schemeClr val="dk1"/>
                </a:solidFill>
              </a:defRPr>
            </a:lvl6pPr>
            <a:lvl7pPr lvl="6">
              <a:spcBef>
                <a:spcPts val="0"/>
              </a:spcBef>
              <a:spcAft>
                <a:spcPts val="0"/>
              </a:spcAft>
              <a:buClr>
                <a:schemeClr val="dk1"/>
              </a:buClr>
              <a:buSzPts val="2800"/>
              <a:buNone/>
              <a:defRPr sz="4900">
                <a:solidFill>
                  <a:schemeClr val="dk1"/>
                </a:solidFill>
              </a:defRPr>
            </a:lvl7pPr>
            <a:lvl8pPr lvl="7">
              <a:spcBef>
                <a:spcPts val="0"/>
              </a:spcBef>
              <a:spcAft>
                <a:spcPts val="0"/>
              </a:spcAft>
              <a:buClr>
                <a:schemeClr val="dk1"/>
              </a:buClr>
              <a:buSzPts val="2800"/>
              <a:buNone/>
              <a:defRPr sz="4900">
                <a:solidFill>
                  <a:schemeClr val="dk1"/>
                </a:solidFill>
              </a:defRPr>
            </a:lvl8pPr>
            <a:lvl9pPr lvl="8">
              <a:spcBef>
                <a:spcPts val="0"/>
              </a:spcBef>
              <a:spcAft>
                <a:spcPts val="0"/>
              </a:spcAft>
              <a:buClr>
                <a:schemeClr val="dk1"/>
              </a:buClr>
              <a:buSzPts val="2800"/>
              <a:buNone/>
              <a:defRPr sz="4900">
                <a:solidFill>
                  <a:schemeClr val="dk1"/>
                </a:solidFill>
              </a:defRPr>
            </a:lvl9pPr>
          </a:lstStyle>
          <a:p/>
        </p:txBody>
      </p:sp>
      <p:sp>
        <p:nvSpPr>
          <p:cNvPr id="7" name="Google Shape;7;p1"/>
          <p:cNvSpPr txBox="1"/>
          <p:nvPr>
            <p:ph type="body" idx="1"/>
          </p:nvPr>
        </p:nvSpPr>
        <p:spPr>
          <a:xfrm>
            <a:off x="711737" y="2016547"/>
            <a:ext cx="19455962" cy="5977856"/>
          </a:xfrm>
          <a:prstGeom prst="rect">
            <a:avLst/>
          </a:prstGeom>
          <a:noFill/>
          <a:ln>
            <a:noFill/>
          </a:ln>
        </p:spPr>
        <p:txBody>
          <a:bodyPr spcFirstLastPara="1" wrap="square" lIns="91425" tIns="91425" rIns="91425" bIns="91425" anchor="t" anchorCtr="0">
            <a:noAutofit/>
          </a:bodyPr>
          <a:lstStyle>
            <a:lvl1pPr marL="800100" lvl="0" indent="-600075">
              <a:lnSpc>
                <a:spcPct val="115000"/>
              </a:lnSpc>
              <a:spcBef>
                <a:spcPts val="0"/>
              </a:spcBef>
              <a:spcAft>
                <a:spcPts val="0"/>
              </a:spcAft>
              <a:buClr>
                <a:schemeClr val="dk2"/>
              </a:buClr>
              <a:buSzPts val="1800"/>
              <a:buChar char="●"/>
              <a:defRPr sz="3150">
                <a:solidFill>
                  <a:schemeClr val="dk2"/>
                </a:solidFill>
              </a:defRPr>
            </a:lvl1pPr>
            <a:lvl2pPr marL="1600200" lvl="1" indent="-555625">
              <a:lnSpc>
                <a:spcPct val="115000"/>
              </a:lnSpc>
              <a:spcBef>
                <a:spcPts val="2800"/>
              </a:spcBef>
              <a:spcAft>
                <a:spcPts val="0"/>
              </a:spcAft>
              <a:buClr>
                <a:schemeClr val="dk2"/>
              </a:buClr>
              <a:buSzPts val="1400"/>
              <a:buChar char="○"/>
              <a:defRPr>
                <a:solidFill>
                  <a:schemeClr val="dk2"/>
                </a:solidFill>
              </a:defRPr>
            </a:lvl2pPr>
            <a:lvl3pPr marL="2399665" lvl="2" indent="-555625">
              <a:lnSpc>
                <a:spcPct val="115000"/>
              </a:lnSpc>
              <a:spcBef>
                <a:spcPts val="2800"/>
              </a:spcBef>
              <a:spcAft>
                <a:spcPts val="0"/>
              </a:spcAft>
              <a:buClr>
                <a:schemeClr val="dk2"/>
              </a:buClr>
              <a:buSzPts val="1400"/>
              <a:buChar char="■"/>
              <a:defRPr>
                <a:solidFill>
                  <a:schemeClr val="dk2"/>
                </a:solidFill>
              </a:defRPr>
            </a:lvl3pPr>
            <a:lvl4pPr marL="3199765" lvl="3" indent="-555625">
              <a:lnSpc>
                <a:spcPct val="115000"/>
              </a:lnSpc>
              <a:spcBef>
                <a:spcPts val="2800"/>
              </a:spcBef>
              <a:spcAft>
                <a:spcPts val="0"/>
              </a:spcAft>
              <a:buClr>
                <a:schemeClr val="dk2"/>
              </a:buClr>
              <a:buSzPts val="1400"/>
              <a:buChar char="●"/>
              <a:defRPr>
                <a:solidFill>
                  <a:schemeClr val="dk2"/>
                </a:solidFill>
              </a:defRPr>
            </a:lvl4pPr>
            <a:lvl5pPr marL="3999865" lvl="4" indent="-555625">
              <a:lnSpc>
                <a:spcPct val="115000"/>
              </a:lnSpc>
              <a:spcBef>
                <a:spcPts val="2800"/>
              </a:spcBef>
              <a:spcAft>
                <a:spcPts val="0"/>
              </a:spcAft>
              <a:buClr>
                <a:schemeClr val="dk2"/>
              </a:buClr>
              <a:buSzPts val="1400"/>
              <a:buChar char="○"/>
              <a:defRPr>
                <a:solidFill>
                  <a:schemeClr val="dk2"/>
                </a:solidFill>
              </a:defRPr>
            </a:lvl5pPr>
            <a:lvl6pPr marL="4799965" lvl="5" indent="-555625">
              <a:lnSpc>
                <a:spcPct val="115000"/>
              </a:lnSpc>
              <a:spcBef>
                <a:spcPts val="2800"/>
              </a:spcBef>
              <a:spcAft>
                <a:spcPts val="0"/>
              </a:spcAft>
              <a:buClr>
                <a:schemeClr val="dk2"/>
              </a:buClr>
              <a:buSzPts val="1400"/>
              <a:buChar char="■"/>
              <a:defRPr>
                <a:solidFill>
                  <a:schemeClr val="dk2"/>
                </a:solidFill>
              </a:defRPr>
            </a:lvl6pPr>
            <a:lvl7pPr marL="5600065" lvl="6" indent="-555625">
              <a:lnSpc>
                <a:spcPct val="115000"/>
              </a:lnSpc>
              <a:spcBef>
                <a:spcPts val="2800"/>
              </a:spcBef>
              <a:spcAft>
                <a:spcPts val="0"/>
              </a:spcAft>
              <a:buClr>
                <a:schemeClr val="dk2"/>
              </a:buClr>
              <a:buSzPts val="1400"/>
              <a:buChar char="●"/>
              <a:defRPr>
                <a:solidFill>
                  <a:schemeClr val="dk2"/>
                </a:solidFill>
              </a:defRPr>
            </a:lvl7pPr>
            <a:lvl8pPr marL="6400165" lvl="7" indent="-555625">
              <a:lnSpc>
                <a:spcPct val="115000"/>
              </a:lnSpc>
              <a:spcBef>
                <a:spcPts val="2800"/>
              </a:spcBef>
              <a:spcAft>
                <a:spcPts val="0"/>
              </a:spcAft>
              <a:buClr>
                <a:schemeClr val="dk2"/>
              </a:buClr>
              <a:buSzPts val="1400"/>
              <a:buChar char="○"/>
              <a:defRPr>
                <a:solidFill>
                  <a:schemeClr val="dk2"/>
                </a:solidFill>
              </a:defRPr>
            </a:lvl8pPr>
            <a:lvl9pPr marL="7199630" lvl="8" indent="-555625">
              <a:lnSpc>
                <a:spcPct val="115000"/>
              </a:lnSpc>
              <a:spcBef>
                <a:spcPts val="28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19346034" y="8159478"/>
            <a:ext cx="1252903" cy="688703"/>
          </a:xfrm>
          <a:prstGeom prst="rect">
            <a:avLst/>
          </a:prstGeom>
          <a:noFill/>
          <a:ln>
            <a:noFill/>
          </a:ln>
        </p:spPr>
        <p:txBody>
          <a:bodyPr spcFirstLastPara="1" wrap="square" lIns="91425" tIns="91425" rIns="91425" bIns="91425" anchor="ctr" anchorCtr="0">
            <a:noAutofit/>
          </a:bodyPr>
          <a:lstStyle>
            <a:lvl1pPr lvl="0" algn="r">
              <a:buNone/>
              <a:defRPr sz="1750">
                <a:solidFill>
                  <a:schemeClr val="dk2"/>
                </a:solidFill>
              </a:defRPr>
            </a:lvl1pPr>
            <a:lvl2pPr lvl="1" algn="r">
              <a:buNone/>
              <a:defRPr sz="1750">
                <a:solidFill>
                  <a:schemeClr val="dk2"/>
                </a:solidFill>
              </a:defRPr>
            </a:lvl2pPr>
            <a:lvl3pPr lvl="2" algn="r">
              <a:buNone/>
              <a:defRPr sz="1750">
                <a:solidFill>
                  <a:schemeClr val="dk2"/>
                </a:solidFill>
              </a:defRPr>
            </a:lvl3pPr>
            <a:lvl4pPr lvl="3" algn="r">
              <a:buNone/>
              <a:defRPr sz="1750">
                <a:solidFill>
                  <a:schemeClr val="dk2"/>
                </a:solidFill>
              </a:defRPr>
            </a:lvl4pPr>
            <a:lvl5pPr lvl="4" algn="r">
              <a:buNone/>
              <a:defRPr sz="1750">
                <a:solidFill>
                  <a:schemeClr val="dk2"/>
                </a:solidFill>
              </a:defRPr>
            </a:lvl5pPr>
            <a:lvl6pPr lvl="5" algn="r">
              <a:buNone/>
              <a:defRPr sz="1750">
                <a:solidFill>
                  <a:schemeClr val="dk2"/>
                </a:solidFill>
              </a:defRPr>
            </a:lvl6pPr>
            <a:lvl7pPr lvl="6" algn="r">
              <a:buNone/>
              <a:defRPr sz="1750">
                <a:solidFill>
                  <a:schemeClr val="dk2"/>
                </a:solidFill>
              </a:defRPr>
            </a:lvl7pPr>
            <a:lvl8pPr lvl="7" algn="r">
              <a:buNone/>
              <a:defRPr sz="1750">
                <a:solidFill>
                  <a:schemeClr val="dk2"/>
                </a:solidFill>
              </a:defRPr>
            </a:lvl8pPr>
            <a:lvl9pPr lvl="8" algn="r">
              <a:buNone/>
              <a:defRPr sz="175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24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63.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jpeg"/><Relationship Id="rId5" Type="http://schemas.openxmlformats.org/officeDocument/2006/relationships/tags" Target="../tags/tag74.xml"/><Relationship Id="rId4" Type="http://schemas.openxmlformats.org/officeDocument/2006/relationships/image" Target="../media/image8.png"/><Relationship Id="rId3" Type="http://schemas.openxmlformats.org/officeDocument/2006/relationships/tags" Target="../tags/tag73.xml"/><Relationship Id="rId2" Type="http://schemas.openxmlformats.org/officeDocument/2006/relationships/image" Target="../media/image7.png"/><Relationship Id="rId12" Type="http://schemas.openxmlformats.org/officeDocument/2006/relationships/notesSlide" Target="../notesSlides/notesSlide9.xml"/><Relationship Id="rId11" Type="http://schemas.openxmlformats.org/officeDocument/2006/relationships/slideLayout" Target="../slideLayouts/slideLayout2.xml"/><Relationship Id="rId10" Type="http://schemas.openxmlformats.org/officeDocument/2006/relationships/tags" Target="../tags/tag75.xml"/><Relationship Id="rId1" Type="http://schemas.openxmlformats.org/officeDocument/2006/relationships/tags" Target="../tags/tag72.xml"/></Relationships>
</file>

<file path=ppt/slides/_rels/slide11.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1" Type="http://schemas.openxmlformats.org/officeDocument/2006/relationships/notesSlide" Target="../notesSlides/notesSlide10.xml"/><Relationship Id="rId20" Type="http://schemas.openxmlformats.org/officeDocument/2006/relationships/slideLayout" Target="../slideLayouts/slideLayout2.xml"/><Relationship Id="rId2" Type="http://schemas.openxmlformats.org/officeDocument/2006/relationships/tags" Target="../tags/tag77.xml"/><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_rels/slide12.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1" Type="http://schemas.openxmlformats.org/officeDocument/2006/relationships/notesSlide" Target="../notesSlides/notesSlide11.xml"/><Relationship Id="rId20" Type="http://schemas.openxmlformats.org/officeDocument/2006/relationships/slideLayout" Target="../slideLayouts/slideLayout2.xml"/><Relationship Id="rId2" Type="http://schemas.openxmlformats.org/officeDocument/2006/relationships/tags" Target="../tags/tag96.xml"/><Relationship Id="rId19" Type="http://schemas.openxmlformats.org/officeDocument/2006/relationships/tags" Target="../tags/tag113.xml"/><Relationship Id="rId18" Type="http://schemas.openxmlformats.org/officeDocument/2006/relationships/tags" Target="../tags/tag112.xml"/><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5.xml"/></Relationships>
</file>

<file path=ppt/slides/_rels/slide13.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image" Target="../media/image8.png"/><Relationship Id="rId7" Type="http://schemas.openxmlformats.org/officeDocument/2006/relationships/tags" Target="../tags/tag119.xml"/><Relationship Id="rId6" Type="http://schemas.openxmlformats.org/officeDocument/2006/relationships/image" Target="../media/image7.png"/><Relationship Id="rId57" Type="http://schemas.openxmlformats.org/officeDocument/2006/relationships/notesSlide" Target="../notesSlides/notesSlide12.xml"/><Relationship Id="rId56" Type="http://schemas.openxmlformats.org/officeDocument/2006/relationships/slideLayout" Target="../slideLayouts/slideLayout2.xml"/><Relationship Id="rId55" Type="http://schemas.openxmlformats.org/officeDocument/2006/relationships/tags" Target="../tags/tag162.xml"/><Relationship Id="rId54" Type="http://schemas.openxmlformats.org/officeDocument/2006/relationships/tags" Target="../tags/tag161.xml"/><Relationship Id="rId53" Type="http://schemas.openxmlformats.org/officeDocument/2006/relationships/tags" Target="../tags/tag160.xml"/><Relationship Id="rId52" Type="http://schemas.openxmlformats.org/officeDocument/2006/relationships/tags" Target="../tags/tag159.xml"/><Relationship Id="rId51" Type="http://schemas.openxmlformats.org/officeDocument/2006/relationships/tags" Target="../tags/tag158.xml"/><Relationship Id="rId50" Type="http://schemas.openxmlformats.org/officeDocument/2006/relationships/tags" Target="../tags/tag157.xml"/><Relationship Id="rId5" Type="http://schemas.openxmlformats.org/officeDocument/2006/relationships/tags" Target="../tags/tag118.xml"/><Relationship Id="rId49" Type="http://schemas.openxmlformats.org/officeDocument/2006/relationships/tags" Target="../tags/tag156.xml"/><Relationship Id="rId48" Type="http://schemas.openxmlformats.org/officeDocument/2006/relationships/tags" Target="../tags/tag155.xml"/><Relationship Id="rId47" Type="http://schemas.openxmlformats.org/officeDocument/2006/relationships/tags" Target="../tags/tag154.xml"/><Relationship Id="rId46" Type="http://schemas.openxmlformats.org/officeDocument/2006/relationships/tags" Target="../tags/tag153.xml"/><Relationship Id="rId45" Type="http://schemas.openxmlformats.org/officeDocument/2006/relationships/tags" Target="../tags/tag152.xml"/><Relationship Id="rId44" Type="http://schemas.openxmlformats.org/officeDocument/2006/relationships/tags" Target="../tags/tag151.xml"/><Relationship Id="rId43" Type="http://schemas.openxmlformats.org/officeDocument/2006/relationships/tags" Target="../tags/tag150.xml"/><Relationship Id="rId42" Type="http://schemas.openxmlformats.org/officeDocument/2006/relationships/tags" Target="../tags/tag149.xml"/><Relationship Id="rId41" Type="http://schemas.openxmlformats.org/officeDocument/2006/relationships/tags" Target="../tags/tag148.xml"/><Relationship Id="rId40" Type="http://schemas.openxmlformats.org/officeDocument/2006/relationships/tags" Target="../tags/tag147.xml"/><Relationship Id="rId4" Type="http://schemas.openxmlformats.org/officeDocument/2006/relationships/tags" Target="../tags/tag117.xml"/><Relationship Id="rId39" Type="http://schemas.openxmlformats.org/officeDocument/2006/relationships/tags" Target="../tags/tag146.xml"/><Relationship Id="rId38" Type="http://schemas.openxmlformats.org/officeDocument/2006/relationships/tags" Target="../tags/tag145.xml"/><Relationship Id="rId37" Type="http://schemas.openxmlformats.org/officeDocument/2006/relationships/tags" Target="../tags/tag144.xml"/><Relationship Id="rId36" Type="http://schemas.openxmlformats.org/officeDocument/2006/relationships/tags" Target="../tags/tag143.xml"/><Relationship Id="rId35" Type="http://schemas.openxmlformats.org/officeDocument/2006/relationships/tags" Target="../tags/tag142.xml"/><Relationship Id="rId34" Type="http://schemas.openxmlformats.org/officeDocument/2006/relationships/tags" Target="../tags/tag141.xml"/><Relationship Id="rId33" Type="http://schemas.openxmlformats.org/officeDocument/2006/relationships/tags" Target="../tags/tag140.xml"/><Relationship Id="rId32" Type="http://schemas.openxmlformats.org/officeDocument/2006/relationships/tags" Target="../tags/tag139.xml"/><Relationship Id="rId31" Type="http://schemas.openxmlformats.org/officeDocument/2006/relationships/tags" Target="../tags/tag138.xml"/><Relationship Id="rId30" Type="http://schemas.openxmlformats.org/officeDocument/2006/relationships/tags" Target="../tags/tag137.xml"/><Relationship Id="rId3" Type="http://schemas.openxmlformats.org/officeDocument/2006/relationships/tags" Target="../tags/tag116.xml"/><Relationship Id="rId29" Type="http://schemas.openxmlformats.org/officeDocument/2006/relationships/tags" Target="../tags/tag136.xml"/><Relationship Id="rId28" Type="http://schemas.openxmlformats.org/officeDocument/2006/relationships/tags" Target="../tags/tag135.xml"/><Relationship Id="rId27" Type="http://schemas.openxmlformats.org/officeDocument/2006/relationships/tags" Target="../tags/tag134.xml"/><Relationship Id="rId26" Type="http://schemas.openxmlformats.org/officeDocument/2006/relationships/tags" Target="../tags/tag133.xml"/><Relationship Id="rId25" Type="http://schemas.openxmlformats.org/officeDocument/2006/relationships/tags" Target="../tags/tag132.xml"/><Relationship Id="rId24" Type="http://schemas.openxmlformats.org/officeDocument/2006/relationships/tags" Target="../tags/tag131.xml"/><Relationship Id="rId23" Type="http://schemas.openxmlformats.org/officeDocument/2006/relationships/tags" Target="../tags/tag130.xml"/><Relationship Id="rId22" Type="http://schemas.openxmlformats.org/officeDocument/2006/relationships/tags" Target="../tags/tag129.xml"/><Relationship Id="rId21" Type="http://schemas.openxmlformats.org/officeDocument/2006/relationships/tags" Target="../tags/tag128.xml"/><Relationship Id="rId20" Type="http://schemas.openxmlformats.org/officeDocument/2006/relationships/tags" Target="../tags/tag127.xml"/><Relationship Id="rId2" Type="http://schemas.openxmlformats.org/officeDocument/2006/relationships/tags" Target="../tags/tag115.xml"/><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jpeg"/><Relationship Id="rId1" Type="http://schemas.openxmlformats.org/officeDocument/2006/relationships/tags" Target="../tags/tag114.xml"/></Relationships>
</file>

<file path=ppt/slides/_rels/slide14.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image" Target="../media/image8.png"/><Relationship Id="rId7" Type="http://schemas.openxmlformats.org/officeDocument/2006/relationships/tags" Target="../tags/tag168.xml"/><Relationship Id="rId6" Type="http://schemas.openxmlformats.org/officeDocument/2006/relationships/image" Target="../media/image7.png"/><Relationship Id="rId54" Type="http://schemas.openxmlformats.org/officeDocument/2006/relationships/notesSlide" Target="../notesSlides/notesSlide13.xml"/><Relationship Id="rId53" Type="http://schemas.openxmlformats.org/officeDocument/2006/relationships/slideLayout" Target="../slideLayouts/slideLayout2.xml"/><Relationship Id="rId52" Type="http://schemas.openxmlformats.org/officeDocument/2006/relationships/tags" Target="../tags/tag208.xml"/><Relationship Id="rId51" Type="http://schemas.openxmlformats.org/officeDocument/2006/relationships/tags" Target="../tags/tag207.xml"/><Relationship Id="rId50" Type="http://schemas.openxmlformats.org/officeDocument/2006/relationships/tags" Target="../tags/tag206.xml"/><Relationship Id="rId5" Type="http://schemas.openxmlformats.org/officeDocument/2006/relationships/tags" Target="../tags/tag167.xml"/><Relationship Id="rId49" Type="http://schemas.openxmlformats.org/officeDocument/2006/relationships/tags" Target="../tags/tag205.xml"/><Relationship Id="rId48" Type="http://schemas.openxmlformats.org/officeDocument/2006/relationships/tags" Target="../tags/tag204.xml"/><Relationship Id="rId47" Type="http://schemas.openxmlformats.org/officeDocument/2006/relationships/tags" Target="../tags/tag203.xml"/><Relationship Id="rId46" Type="http://schemas.openxmlformats.org/officeDocument/2006/relationships/tags" Target="../tags/tag202.xml"/><Relationship Id="rId45" Type="http://schemas.openxmlformats.org/officeDocument/2006/relationships/tags" Target="../tags/tag201.xml"/><Relationship Id="rId44" Type="http://schemas.openxmlformats.org/officeDocument/2006/relationships/tags" Target="../tags/tag200.xml"/><Relationship Id="rId43" Type="http://schemas.openxmlformats.org/officeDocument/2006/relationships/tags" Target="../tags/tag199.xml"/><Relationship Id="rId42" Type="http://schemas.openxmlformats.org/officeDocument/2006/relationships/tags" Target="../tags/tag198.xml"/><Relationship Id="rId41" Type="http://schemas.openxmlformats.org/officeDocument/2006/relationships/tags" Target="../tags/tag197.xml"/><Relationship Id="rId40" Type="http://schemas.openxmlformats.org/officeDocument/2006/relationships/tags" Target="../tags/tag196.xml"/><Relationship Id="rId4" Type="http://schemas.openxmlformats.org/officeDocument/2006/relationships/tags" Target="../tags/tag166.xml"/><Relationship Id="rId39" Type="http://schemas.openxmlformats.org/officeDocument/2006/relationships/tags" Target="../tags/tag195.xml"/><Relationship Id="rId38" Type="http://schemas.openxmlformats.org/officeDocument/2006/relationships/tags" Target="../tags/tag194.xml"/><Relationship Id="rId37" Type="http://schemas.openxmlformats.org/officeDocument/2006/relationships/tags" Target="../tags/tag193.xml"/><Relationship Id="rId36" Type="http://schemas.openxmlformats.org/officeDocument/2006/relationships/tags" Target="../tags/tag192.xml"/><Relationship Id="rId35" Type="http://schemas.openxmlformats.org/officeDocument/2006/relationships/tags" Target="../tags/tag191.xml"/><Relationship Id="rId34" Type="http://schemas.openxmlformats.org/officeDocument/2006/relationships/tags" Target="../tags/tag190.xml"/><Relationship Id="rId33" Type="http://schemas.openxmlformats.org/officeDocument/2006/relationships/tags" Target="../tags/tag189.xml"/><Relationship Id="rId32" Type="http://schemas.openxmlformats.org/officeDocument/2006/relationships/tags" Target="../tags/tag188.xml"/><Relationship Id="rId31" Type="http://schemas.openxmlformats.org/officeDocument/2006/relationships/tags" Target="../tags/tag187.xml"/><Relationship Id="rId30" Type="http://schemas.openxmlformats.org/officeDocument/2006/relationships/tags" Target="../tags/tag186.xml"/><Relationship Id="rId3" Type="http://schemas.openxmlformats.org/officeDocument/2006/relationships/tags" Target="../tags/tag165.xml"/><Relationship Id="rId29" Type="http://schemas.openxmlformats.org/officeDocument/2006/relationships/tags" Target="../tags/tag185.xml"/><Relationship Id="rId28" Type="http://schemas.openxmlformats.org/officeDocument/2006/relationships/tags" Target="../tags/tag184.xml"/><Relationship Id="rId27" Type="http://schemas.openxmlformats.org/officeDocument/2006/relationships/tags" Target="../tags/tag183.xml"/><Relationship Id="rId26" Type="http://schemas.openxmlformats.org/officeDocument/2006/relationships/tags" Target="../tags/tag182.xml"/><Relationship Id="rId25" Type="http://schemas.openxmlformats.org/officeDocument/2006/relationships/tags" Target="../tags/tag181.xml"/><Relationship Id="rId24" Type="http://schemas.openxmlformats.org/officeDocument/2006/relationships/tags" Target="../tags/tag180.xml"/><Relationship Id="rId23" Type="http://schemas.openxmlformats.org/officeDocument/2006/relationships/tags" Target="../tags/tag179.xml"/><Relationship Id="rId22" Type="http://schemas.openxmlformats.org/officeDocument/2006/relationships/tags" Target="../tags/tag178.xml"/><Relationship Id="rId21" Type="http://schemas.openxmlformats.org/officeDocument/2006/relationships/tags" Target="../tags/tag177.xml"/><Relationship Id="rId20" Type="http://schemas.openxmlformats.org/officeDocument/2006/relationships/tags" Target="../tags/tag176.xml"/><Relationship Id="rId2" Type="http://schemas.openxmlformats.org/officeDocument/2006/relationships/tags" Target="../tags/tag164.xml"/><Relationship Id="rId19" Type="http://schemas.openxmlformats.org/officeDocument/2006/relationships/tags" Target="../tags/tag175.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jpeg"/><Relationship Id="rId1" Type="http://schemas.openxmlformats.org/officeDocument/2006/relationships/tags" Target="../tags/tag163.xml"/></Relationships>
</file>

<file path=ppt/slides/_rels/slide15.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image" Target="../media/image8.png"/><Relationship Id="rId7" Type="http://schemas.openxmlformats.org/officeDocument/2006/relationships/tags" Target="../tags/tag214.xml"/><Relationship Id="rId6" Type="http://schemas.openxmlformats.org/officeDocument/2006/relationships/image" Target="../media/image7.png"/><Relationship Id="rId54" Type="http://schemas.openxmlformats.org/officeDocument/2006/relationships/notesSlide" Target="../notesSlides/notesSlide14.xml"/><Relationship Id="rId53" Type="http://schemas.openxmlformats.org/officeDocument/2006/relationships/slideLayout" Target="../slideLayouts/slideLayout2.xml"/><Relationship Id="rId52" Type="http://schemas.openxmlformats.org/officeDocument/2006/relationships/tags" Target="../tags/tag254.xml"/><Relationship Id="rId51" Type="http://schemas.openxmlformats.org/officeDocument/2006/relationships/tags" Target="../tags/tag253.xml"/><Relationship Id="rId50" Type="http://schemas.openxmlformats.org/officeDocument/2006/relationships/tags" Target="../tags/tag252.xml"/><Relationship Id="rId5" Type="http://schemas.openxmlformats.org/officeDocument/2006/relationships/tags" Target="../tags/tag213.xml"/><Relationship Id="rId49" Type="http://schemas.openxmlformats.org/officeDocument/2006/relationships/tags" Target="../tags/tag251.xml"/><Relationship Id="rId48" Type="http://schemas.openxmlformats.org/officeDocument/2006/relationships/tags" Target="../tags/tag250.xml"/><Relationship Id="rId47" Type="http://schemas.openxmlformats.org/officeDocument/2006/relationships/tags" Target="../tags/tag249.xml"/><Relationship Id="rId46" Type="http://schemas.openxmlformats.org/officeDocument/2006/relationships/tags" Target="../tags/tag248.xml"/><Relationship Id="rId45" Type="http://schemas.openxmlformats.org/officeDocument/2006/relationships/tags" Target="../tags/tag247.xml"/><Relationship Id="rId44" Type="http://schemas.openxmlformats.org/officeDocument/2006/relationships/tags" Target="../tags/tag246.xml"/><Relationship Id="rId43" Type="http://schemas.openxmlformats.org/officeDocument/2006/relationships/tags" Target="../tags/tag245.xml"/><Relationship Id="rId42" Type="http://schemas.openxmlformats.org/officeDocument/2006/relationships/tags" Target="../tags/tag244.xml"/><Relationship Id="rId41" Type="http://schemas.openxmlformats.org/officeDocument/2006/relationships/tags" Target="../tags/tag243.xml"/><Relationship Id="rId40" Type="http://schemas.openxmlformats.org/officeDocument/2006/relationships/tags" Target="../tags/tag242.xml"/><Relationship Id="rId4" Type="http://schemas.openxmlformats.org/officeDocument/2006/relationships/tags" Target="../tags/tag212.xml"/><Relationship Id="rId39" Type="http://schemas.openxmlformats.org/officeDocument/2006/relationships/tags" Target="../tags/tag241.xml"/><Relationship Id="rId38" Type="http://schemas.openxmlformats.org/officeDocument/2006/relationships/tags" Target="../tags/tag240.xml"/><Relationship Id="rId37" Type="http://schemas.openxmlformats.org/officeDocument/2006/relationships/tags" Target="../tags/tag239.xml"/><Relationship Id="rId36" Type="http://schemas.openxmlformats.org/officeDocument/2006/relationships/tags" Target="../tags/tag238.xml"/><Relationship Id="rId35" Type="http://schemas.openxmlformats.org/officeDocument/2006/relationships/tags" Target="../tags/tag237.xml"/><Relationship Id="rId34" Type="http://schemas.openxmlformats.org/officeDocument/2006/relationships/tags" Target="../tags/tag236.xml"/><Relationship Id="rId33" Type="http://schemas.openxmlformats.org/officeDocument/2006/relationships/tags" Target="../tags/tag235.xml"/><Relationship Id="rId32" Type="http://schemas.openxmlformats.org/officeDocument/2006/relationships/tags" Target="../tags/tag234.xml"/><Relationship Id="rId31" Type="http://schemas.openxmlformats.org/officeDocument/2006/relationships/tags" Target="../tags/tag233.xml"/><Relationship Id="rId30" Type="http://schemas.openxmlformats.org/officeDocument/2006/relationships/tags" Target="../tags/tag232.xml"/><Relationship Id="rId3" Type="http://schemas.openxmlformats.org/officeDocument/2006/relationships/tags" Target="../tags/tag211.xml"/><Relationship Id="rId29" Type="http://schemas.openxmlformats.org/officeDocument/2006/relationships/tags" Target="../tags/tag231.xml"/><Relationship Id="rId28" Type="http://schemas.openxmlformats.org/officeDocument/2006/relationships/tags" Target="../tags/tag230.xml"/><Relationship Id="rId27" Type="http://schemas.openxmlformats.org/officeDocument/2006/relationships/tags" Target="../tags/tag229.xml"/><Relationship Id="rId26" Type="http://schemas.openxmlformats.org/officeDocument/2006/relationships/tags" Target="../tags/tag228.xml"/><Relationship Id="rId25" Type="http://schemas.openxmlformats.org/officeDocument/2006/relationships/tags" Target="../tags/tag227.xml"/><Relationship Id="rId24" Type="http://schemas.openxmlformats.org/officeDocument/2006/relationships/tags" Target="../tags/tag226.xml"/><Relationship Id="rId23" Type="http://schemas.openxmlformats.org/officeDocument/2006/relationships/tags" Target="../tags/tag225.xml"/><Relationship Id="rId22" Type="http://schemas.openxmlformats.org/officeDocument/2006/relationships/tags" Target="../tags/tag224.xml"/><Relationship Id="rId21" Type="http://schemas.openxmlformats.org/officeDocument/2006/relationships/tags" Target="../tags/tag223.xml"/><Relationship Id="rId20" Type="http://schemas.openxmlformats.org/officeDocument/2006/relationships/tags" Target="../tags/tag222.xml"/><Relationship Id="rId2" Type="http://schemas.openxmlformats.org/officeDocument/2006/relationships/tags" Target="../tags/tag210.xml"/><Relationship Id="rId19" Type="http://schemas.openxmlformats.org/officeDocument/2006/relationships/tags" Target="../tags/tag221.xml"/><Relationship Id="rId18" Type="http://schemas.openxmlformats.org/officeDocument/2006/relationships/tags" Target="../tags/tag220.xml"/><Relationship Id="rId17" Type="http://schemas.openxmlformats.org/officeDocument/2006/relationships/tags" Target="../tags/tag219.xml"/><Relationship Id="rId16" Type="http://schemas.openxmlformats.org/officeDocument/2006/relationships/tags" Target="../tags/tag218.xml"/><Relationship Id="rId15" Type="http://schemas.openxmlformats.org/officeDocument/2006/relationships/tags" Target="../tags/tag217.xml"/><Relationship Id="rId14" Type="http://schemas.openxmlformats.org/officeDocument/2006/relationships/tags" Target="../tags/tag216.xml"/><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jpeg"/><Relationship Id="rId1" Type="http://schemas.openxmlformats.org/officeDocument/2006/relationships/tags" Target="../tags/tag209.xml"/></Relationships>
</file>

<file path=ppt/slides/_rels/slide16.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4" Type="http://schemas.openxmlformats.org/officeDocument/2006/relationships/notesSlide" Target="../notesSlides/notesSlide15.xml"/><Relationship Id="rId33" Type="http://schemas.openxmlformats.org/officeDocument/2006/relationships/slideLayout" Target="../slideLayouts/slideLayout2.xml"/><Relationship Id="rId32" Type="http://schemas.openxmlformats.org/officeDocument/2006/relationships/tags" Target="../tags/tag283.xml"/><Relationship Id="rId31" Type="http://schemas.openxmlformats.org/officeDocument/2006/relationships/tags" Target="../tags/tag282.xml"/><Relationship Id="rId30" Type="http://schemas.openxmlformats.org/officeDocument/2006/relationships/tags" Target="../tags/tag281.xml"/><Relationship Id="rId3" Type="http://schemas.openxmlformats.org/officeDocument/2006/relationships/tags" Target="../tags/tag257.xml"/><Relationship Id="rId29" Type="http://schemas.openxmlformats.org/officeDocument/2006/relationships/image" Target="../media/image15.png"/><Relationship Id="rId28" Type="http://schemas.openxmlformats.org/officeDocument/2006/relationships/tags" Target="../tags/tag280.xml"/><Relationship Id="rId27" Type="http://schemas.openxmlformats.org/officeDocument/2006/relationships/image" Target="../media/image14.png"/><Relationship Id="rId26" Type="http://schemas.openxmlformats.org/officeDocument/2006/relationships/tags" Target="../tags/tag279.xml"/><Relationship Id="rId25" Type="http://schemas.openxmlformats.org/officeDocument/2006/relationships/tags" Target="../tags/tag278.xml"/><Relationship Id="rId24" Type="http://schemas.openxmlformats.org/officeDocument/2006/relationships/image" Target="../media/image13.png"/><Relationship Id="rId23" Type="http://schemas.openxmlformats.org/officeDocument/2006/relationships/tags" Target="../tags/tag277.xml"/><Relationship Id="rId22" Type="http://schemas.openxmlformats.org/officeDocument/2006/relationships/tags" Target="../tags/tag276.xml"/><Relationship Id="rId21" Type="http://schemas.openxmlformats.org/officeDocument/2006/relationships/tags" Target="../tags/tag275.xml"/><Relationship Id="rId20" Type="http://schemas.openxmlformats.org/officeDocument/2006/relationships/tags" Target="../tags/tag274.xml"/><Relationship Id="rId2" Type="http://schemas.openxmlformats.org/officeDocument/2006/relationships/tags" Target="../tags/tag256.xml"/><Relationship Id="rId19" Type="http://schemas.openxmlformats.org/officeDocument/2006/relationships/tags" Target="../tags/tag273.xml"/><Relationship Id="rId18" Type="http://schemas.openxmlformats.org/officeDocument/2006/relationships/tags" Target="../tags/tag272.xml"/><Relationship Id="rId17" Type="http://schemas.openxmlformats.org/officeDocument/2006/relationships/tags" Target="../tags/tag271.xml"/><Relationship Id="rId16" Type="http://schemas.openxmlformats.org/officeDocument/2006/relationships/tags" Target="../tags/tag270.xml"/><Relationship Id="rId15" Type="http://schemas.openxmlformats.org/officeDocument/2006/relationships/tags" Target="../tags/tag269.xml"/><Relationship Id="rId14" Type="http://schemas.openxmlformats.org/officeDocument/2006/relationships/tags" Target="../tags/tag268.xml"/><Relationship Id="rId13" Type="http://schemas.openxmlformats.org/officeDocument/2006/relationships/tags" Target="../tags/tag267.xml"/><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tags" Target="../tags/tag25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84.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285.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7.xml"/></Relationships>
</file>

<file path=ppt/slides/_rels/slide21.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2" Type="http://schemas.openxmlformats.org/officeDocument/2006/relationships/notesSlide" Target="../notesSlides/notesSlide18.xml"/><Relationship Id="rId71" Type="http://schemas.openxmlformats.org/officeDocument/2006/relationships/slideLayout" Target="../slideLayouts/slideLayout2.xml"/><Relationship Id="rId70" Type="http://schemas.openxmlformats.org/officeDocument/2006/relationships/tags" Target="../tags/tag351.xml"/><Relationship Id="rId7" Type="http://schemas.openxmlformats.org/officeDocument/2006/relationships/tags" Target="../tags/tag293.xml"/><Relationship Id="rId69" Type="http://schemas.openxmlformats.org/officeDocument/2006/relationships/image" Target="../media/image21.jpeg"/><Relationship Id="rId68" Type="http://schemas.openxmlformats.org/officeDocument/2006/relationships/tags" Target="../tags/tag350.xml"/><Relationship Id="rId67" Type="http://schemas.openxmlformats.org/officeDocument/2006/relationships/image" Target="../media/image20.jpeg"/><Relationship Id="rId66" Type="http://schemas.openxmlformats.org/officeDocument/2006/relationships/tags" Target="../tags/tag349.xml"/><Relationship Id="rId65" Type="http://schemas.openxmlformats.org/officeDocument/2006/relationships/image" Target="../media/image19.jpeg"/><Relationship Id="rId64" Type="http://schemas.openxmlformats.org/officeDocument/2006/relationships/tags" Target="../tags/tag348.xml"/><Relationship Id="rId63" Type="http://schemas.openxmlformats.org/officeDocument/2006/relationships/image" Target="../media/image18.jpeg"/><Relationship Id="rId62" Type="http://schemas.openxmlformats.org/officeDocument/2006/relationships/tags" Target="../tags/tag347.xml"/><Relationship Id="rId61" Type="http://schemas.openxmlformats.org/officeDocument/2006/relationships/image" Target="../media/image17.png"/><Relationship Id="rId60" Type="http://schemas.openxmlformats.org/officeDocument/2006/relationships/tags" Target="../tags/tag346.xml"/><Relationship Id="rId6" Type="http://schemas.openxmlformats.org/officeDocument/2006/relationships/tags" Target="../tags/tag292.xml"/><Relationship Id="rId59" Type="http://schemas.openxmlformats.org/officeDocument/2006/relationships/tags" Target="../tags/tag345.xml"/><Relationship Id="rId58" Type="http://schemas.openxmlformats.org/officeDocument/2006/relationships/tags" Target="../tags/tag344.xml"/><Relationship Id="rId57" Type="http://schemas.openxmlformats.org/officeDocument/2006/relationships/tags" Target="../tags/tag343.xml"/><Relationship Id="rId56" Type="http://schemas.openxmlformats.org/officeDocument/2006/relationships/tags" Target="../tags/tag342.xml"/><Relationship Id="rId55" Type="http://schemas.openxmlformats.org/officeDocument/2006/relationships/tags" Target="../tags/tag341.xml"/><Relationship Id="rId54" Type="http://schemas.openxmlformats.org/officeDocument/2006/relationships/tags" Target="../tags/tag340.xml"/><Relationship Id="rId53" Type="http://schemas.openxmlformats.org/officeDocument/2006/relationships/tags" Target="../tags/tag339.xml"/><Relationship Id="rId52" Type="http://schemas.openxmlformats.org/officeDocument/2006/relationships/tags" Target="../tags/tag338.xml"/><Relationship Id="rId51" Type="http://schemas.openxmlformats.org/officeDocument/2006/relationships/tags" Target="../tags/tag337.xml"/><Relationship Id="rId50" Type="http://schemas.openxmlformats.org/officeDocument/2006/relationships/tags" Target="../tags/tag336.xml"/><Relationship Id="rId5" Type="http://schemas.openxmlformats.org/officeDocument/2006/relationships/image" Target="../media/image16.png"/><Relationship Id="rId49" Type="http://schemas.openxmlformats.org/officeDocument/2006/relationships/tags" Target="../tags/tag335.xml"/><Relationship Id="rId48" Type="http://schemas.openxmlformats.org/officeDocument/2006/relationships/tags" Target="../tags/tag334.xml"/><Relationship Id="rId47" Type="http://schemas.openxmlformats.org/officeDocument/2006/relationships/tags" Target="../tags/tag333.xml"/><Relationship Id="rId46" Type="http://schemas.openxmlformats.org/officeDocument/2006/relationships/tags" Target="../tags/tag332.xml"/><Relationship Id="rId45" Type="http://schemas.openxmlformats.org/officeDocument/2006/relationships/tags" Target="../tags/tag331.xml"/><Relationship Id="rId44" Type="http://schemas.openxmlformats.org/officeDocument/2006/relationships/tags" Target="../tags/tag330.xml"/><Relationship Id="rId43" Type="http://schemas.openxmlformats.org/officeDocument/2006/relationships/tags" Target="../tags/tag329.xml"/><Relationship Id="rId42" Type="http://schemas.openxmlformats.org/officeDocument/2006/relationships/tags" Target="../tags/tag328.xml"/><Relationship Id="rId41" Type="http://schemas.openxmlformats.org/officeDocument/2006/relationships/tags" Target="../tags/tag327.xml"/><Relationship Id="rId40" Type="http://schemas.openxmlformats.org/officeDocument/2006/relationships/tags" Target="../tags/tag326.xml"/><Relationship Id="rId4" Type="http://schemas.openxmlformats.org/officeDocument/2006/relationships/tags" Target="../tags/tag291.xml"/><Relationship Id="rId39" Type="http://schemas.openxmlformats.org/officeDocument/2006/relationships/tags" Target="../tags/tag325.xml"/><Relationship Id="rId38" Type="http://schemas.openxmlformats.org/officeDocument/2006/relationships/tags" Target="../tags/tag324.xml"/><Relationship Id="rId37" Type="http://schemas.openxmlformats.org/officeDocument/2006/relationships/tags" Target="../tags/tag323.xml"/><Relationship Id="rId36" Type="http://schemas.openxmlformats.org/officeDocument/2006/relationships/tags" Target="../tags/tag322.xml"/><Relationship Id="rId35" Type="http://schemas.openxmlformats.org/officeDocument/2006/relationships/tags" Target="../tags/tag321.xml"/><Relationship Id="rId34" Type="http://schemas.openxmlformats.org/officeDocument/2006/relationships/tags" Target="../tags/tag320.xml"/><Relationship Id="rId33" Type="http://schemas.openxmlformats.org/officeDocument/2006/relationships/tags" Target="../tags/tag319.xml"/><Relationship Id="rId32" Type="http://schemas.openxmlformats.org/officeDocument/2006/relationships/tags" Target="../tags/tag318.xml"/><Relationship Id="rId31" Type="http://schemas.openxmlformats.org/officeDocument/2006/relationships/tags" Target="../tags/tag317.xml"/><Relationship Id="rId30" Type="http://schemas.openxmlformats.org/officeDocument/2006/relationships/tags" Target="../tags/tag316.xml"/><Relationship Id="rId3" Type="http://schemas.openxmlformats.org/officeDocument/2006/relationships/tags" Target="../tags/tag290.xml"/><Relationship Id="rId29" Type="http://schemas.openxmlformats.org/officeDocument/2006/relationships/tags" Target="../tags/tag315.xml"/><Relationship Id="rId28" Type="http://schemas.openxmlformats.org/officeDocument/2006/relationships/tags" Target="../tags/tag314.xml"/><Relationship Id="rId27" Type="http://schemas.openxmlformats.org/officeDocument/2006/relationships/tags" Target="../tags/tag313.xml"/><Relationship Id="rId26" Type="http://schemas.openxmlformats.org/officeDocument/2006/relationships/tags" Target="../tags/tag312.xml"/><Relationship Id="rId25" Type="http://schemas.openxmlformats.org/officeDocument/2006/relationships/tags" Target="../tags/tag311.xml"/><Relationship Id="rId24" Type="http://schemas.openxmlformats.org/officeDocument/2006/relationships/tags" Target="../tags/tag310.xml"/><Relationship Id="rId23" Type="http://schemas.openxmlformats.org/officeDocument/2006/relationships/tags" Target="../tags/tag309.xml"/><Relationship Id="rId22" Type="http://schemas.openxmlformats.org/officeDocument/2006/relationships/tags" Target="../tags/tag308.xml"/><Relationship Id="rId21" Type="http://schemas.openxmlformats.org/officeDocument/2006/relationships/tags" Target="../tags/tag307.xml"/><Relationship Id="rId20" Type="http://schemas.openxmlformats.org/officeDocument/2006/relationships/tags" Target="../tags/tag306.xml"/><Relationship Id="rId2" Type="http://schemas.openxmlformats.org/officeDocument/2006/relationships/tags" Target="../tags/tag289.xml"/><Relationship Id="rId19" Type="http://schemas.openxmlformats.org/officeDocument/2006/relationships/tags" Target="../tags/tag305.xml"/><Relationship Id="rId18" Type="http://schemas.openxmlformats.org/officeDocument/2006/relationships/tags" Target="../tags/tag304.xml"/><Relationship Id="rId17" Type="http://schemas.openxmlformats.org/officeDocument/2006/relationships/tags" Target="../tags/tag303.xml"/><Relationship Id="rId16" Type="http://schemas.openxmlformats.org/officeDocument/2006/relationships/tags" Target="../tags/tag302.xml"/><Relationship Id="rId15" Type="http://schemas.openxmlformats.org/officeDocument/2006/relationships/tags" Target="../tags/tag301.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tags" Target="../tags/tag288.xml"/></Relationships>
</file>

<file path=ppt/slides/_rels/slide22.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tags" Target="../tags/tag359.xml"/><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1" Type="http://schemas.openxmlformats.org/officeDocument/2006/relationships/notesSlide" Target="../notesSlides/notesSlide19.xml"/><Relationship Id="rId10" Type="http://schemas.openxmlformats.org/officeDocument/2006/relationships/slideLayout" Target="../slideLayouts/slideLayout2.xml"/><Relationship Id="rId1" Type="http://schemas.openxmlformats.org/officeDocument/2006/relationships/tags" Target="../tags/tag352.xml"/></Relationships>
</file>

<file path=ppt/slides/_rels/slide23.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image" Target="../media/image20.jpeg"/><Relationship Id="rId72" Type="http://schemas.openxmlformats.org/officeDocument/2006/relationships/notesSlide" Target="../notesSlides/notesSlide20.xml"/><Relationship Id="rId71" Type="http://schemas.openxmlformats.org/officeDocument/2006/relationships/slideLayout" Target="../slideLayouts/slideLayout2.xml"/><Relationship Id="rId70" Type="http://schemas.openxmlformats.org/officeDocument/2006/relationships/tags" Target="../tags/tag424.xml"/><Relationship Id="rId7" Type="http://schemas.openxmlformats.org/officeDocument/2006/relationships/tags" Target="../tags/tag365.xml"/><Relationship Id="rId69" Type="http://schemas.openxmlformats.org/officeDocument/2006/relationships/image" Target="../media/image17.png"/><Relationship Id="rId68" Type="http://schemas.openxmlformats.org/officeDocument/2006/relationships/tags" Target="../tags/tag423.xml"/><Relationship Id="rId67" Type="http://schemas.openxmlformats.org/officeDocument/2006/relationships/tags" Target="../tags/tag422.xml"/><Relationship Id="rId66" Type="http://schemas.openxmlformats.org/officeDocument/2006/relationships/tags" Target="../tags/tag421.xml"/><Relationship Id="rId65" Type="http://schemas.openxmlformats.org/officeDocument/2006/relationships/tags" Target="../tags/tag420.xml"/><Relationship Id="rId64" Type="http://schemas.openxmlformats.org/officeDocument/2006/relationships/tags" Target="../tags/tag419.xml"/><Relationship Id="rId63" Type="http://schemas.openxmlformats.org/officeDocument/2006/relationships/tags" Target="../tags/tag418.xml"/><Relationship Id="rId62" Type="http://schemas.openxmlformats.org/officeDocument/2006/relationships/tags" Target="../tags/tag417.xml"/><Relationship Id="rId61" Type="http://schemas.openxmlformats.org/officeDocument/2006/relationships/tags" Target="../tags/tag416.xml"/><Relationship Id="rId60" Type="http://schemas.openxmlformats.org/officeDocument/2006/relationships/tags" Target="../tags/tag415.xml"/><Relationship Id="rId6" Type="http://schemas.openxmlformats.org/officeDocument/2006/relationships/image" Target="../media/image19.jpeg"/><Relationship Id="rId59" Type="http://schemas.openxmlformats.org/officeDocument/2006/relationships/tags" Target="../tags/tag414.xml"/><Relationship Id="rId58" Type="http://schemas.openxmlformats.org/officeDocument/2006/relationships/tags" Target="../tags/tag413.xml"/><Relationship Id="rId57" Type="http://schemas.openxmlformats.org/officeDocument/2006/relationships/tags" Target="../tags/tag412.xml"/><Relationship Id="rId56" Type="http://schemas.openxmlformats.org/officeDocument/2006/relationships/tags" Target="../tags/tag411.xml"/><Relationship Id="rId55" Type="http://schemas.openxmlformats.org/officeDocument/2006/relationships/tags" Target="../tags/tag410.xml"/><Relationship Id="rId54" Type="http://schemas.openxmlformats.org/officeDocument/2006/relationships/tags" Target="../tags/tag409.xml"/><Relationship Id="rId53" Type="http://schemas.openxmlformats.org/officeDocument/2006/relationships/tags" Target="../tags/tag408.xml"/><Relationship Id="rId52" Type="http://schemas.openxmlformats.org/officeDocument/2006/relationships/tags" Target="../tags/tag407.xml"/><Relationship Id="rId51" Type="http://schemas.openxmlformats.org/officeDocument/2006/relationships/tags" Target="../tags/tag406.xml"/><Relationship Id="rId50" Type="http://schemas.openxmlformats.org/officeDocument/2006/relationships/tags" Target="../tags/tag405.xml"/><Relationship Id="rId5" Type="http://schemas.openxmlformats.org/officeDocument/2006/relationships/tags" Target="../tags/tag364.xml"/><Relationship Id="rId49" Type="http://schemas.openxmlformats.org/officeDocument/2006/relationships/tags" Target="../tags/tag404.xml"/><Relationship Id="rId48" Type="http://schemas.openxmlformats.org/officeDocument/2006/relationships/tags" Target="../tags/tag403.xml"/><Relationship Id="rId47" Type="http://schemas.openxmlformats.org/officeDocument/2006/relationships/tags" Target="../tags/tag402.xml"/><Relationship Id="rId46" Type="http://schemas.openxmlformats.org/officeDocument/2006/relationships/tags" Target="../tags/tag401.xml"/><Relationship Id="rId45" Type="http://schemas.openxmlformats.org/officeDocument/2006/relationships/tags" Target="../tags/tag400.xml"/><Relationship Id="rId44" Type="http://schemas.openxmlformats.org/officeDocument/2006/relationships/tags" Target="../tags/tag399.xml"/><Relationship Id="rId43" Type="http://schemas.openxmlformats.org/officeDocument/2006/relationships/tags" Target="../tags/tag398.xml"/><Relationship Id="rId42" Type="http://schemas.openxmlformats.org/officeDocument/2006/relationships/tags" Target="../tags/tag397.xml"/><Relationship Id="rId41" Type="http://schemas.openxmlformats.org/officeDocument/2006/relationships/tags" Target="../tags/tag396.xml"/><Relationship Id="rId40" Type="http://schemas.openxmlformats.org/officeDocument/2006/relationships/tags" Target="../tags/tag395.xml"/><Relationship Id="rId4" Type="http://schemas.openxmlformats.org/officeDocument/2006/relationships/image" Target="../media/image18.jpeg"/><Relationship Id="rId39" Type="http://schemas.openxmlformats.org/officeDocument/2006/relationships/tags" Target="../tags/tag394.xml"/><Relationship Id="rId38" Type="http://schemas.openxmlformats.org/officeDocument/2006/relationships/tags" Target="../tags/tag393.xml"/><Relationship Id="rId37" Type="http://schemas.openxmlformats.org/officeDocument/2006/relationships/tags" Target="../tags/tag392.xml"/><Relationship Id="rId36" Type="http://schemas.openxmlformats.org/officeDocument/2006/relationships/tags" Target="../tags/tag391.xml"/><Relationship Id="rId35" Type="http://schemas.openxmlformats.org/officeDocument/2006/relationships/tags" Target="../tags/tag390.xml"/><Relationship Id="rId34" Type="http://schemas.openxmlformats.org/officeDocument/2006/relationships/tags" Target="../tags/tag389.xml"/><Relationship Id="rId33" Type="http://schemas.openxmlformats.org/officeDocument/2006/relationships/tags" Target="../tags/tag388.xml"/><Relationship Id="rId32" Type="http://schemas.openxmlformats.org/officeDocument/2006/relationships/tags" Target="../tags/tag387.xml"/><Relationship Id="rId31" Type="http://schemas.openxmlformats.org/officeDocument/2006/relationships/tags" Target="../tags/tag386.xml"/><Relationship Id="rId30" Type="http://schemas.openxmlformats.org/officeDocument/2006/relationships/tags" Target="../tags/tag385.xml"/><Relationship Id="rId3" Type="http://schemas.openxmlformats.org/officeDocument/2006/relationships/tags" Target="../tags/tag363.xml"/><Relationship Id="rId29" Type="http://schemas.openxmlformats.org/officeDocument/2006/relationships/tags" Target="../tags/tag384.xml"/><Relationship Id="rId28" Type="http://schemas.openxmlformats.org/officeDocument/2006/relationships/tags" Target="../tags/tag383.xml"/><Relationship Id="rId27" Type="http://schemas.openxmlformats.org/officeDocument/2006/relationships/tags" Target="../tags/tag382.xml"/><Relationship Id="rId26" Type="http://schemas.openxmlformats.org/officeDocument/2006/relationships/tags" Target="../tags/tag381.xml"/><Relationship Id="rId25" Type="http://schemas.openxmlformats.org/officeDocument/2006/relationships/tags" Target="../tags/tag380.xml"/><Relationship Id="rId24" Type="http://schemas.openxmlformats.org/officeDocument/2006/relationships/tags" Target="../tags/tag379.xml"/><Relationship Id="rId23" Type="http://schemas.openxmlformats.org/officeDocument/2006/relationships/tags" Target="../tags/tag378.xml"/><Relationship Id="rId22" Type="http://schemas.openxmlformats.org/officeDocument/2006/relationships/tags" Target="../tags/tag377.xml"/><Relationship Id="rId21" Type="http://schemas.openxmlformats.org/officeDocument/2006/relationships/tags" Target="../tags/tag376.xml"/><Relationship Id="rId20" Type="http://schemas.openxmlformats.org/officeDocument/2006/relationships/tags" Target="../tags/tag375.xml"/><Relationship Id="rId2" Type="http://schemas.openxmlformats.org/officeDocument/2006/relationships/tags" Target="../tags/tag362.xml"/><Relationship Id="rId19" Type="http://schemas.openxmlformats.org/officeDocument/2006/relationships/tags" Target="../tags/tag374.xml"/><Relationship Id="rId18" Type="http://schemas.openxmlformats.org/officeDocument/2006/relationships/tags" Target="../tags/tag373.xml"/><Relationship Id="rId17" Type="http://schemas.openxmlformats.org/officeDocument/2006/relationships/tags" Target="../tags/tag372.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image" Target="../media/image16.png"/><Relationship Id="rId12" Type="http://schemas.openxmlformats.org/officeDocument/2006/relationships/tags" Target="../tags/tag368.xml"/><Relationship Id="rId11" Type="http://schemas.openxmlformats.org/officeDocument/2006/relationships/tags" Target="../tags/tag367.xml"/><Relationship Id="rId10" Type="http://schemas.openxmlformats.org/officeDocument/2006/relationships/image" Target="../media/image21.jpeg"/><Relationship Id="rId1" Type="http://schemas.openxmlformats.org/officeDocument/2006/relationships/tags" Target="../tags/tag361.xml"/></Relationships>
</file>

<file path=ppt/slides/_rels/slide24.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430.xml"/><Relationship Id="rId77" Type="http://schemas.openxmlformats.org/officeDocument/2006/relationships/notesSlide" Target="../notesSlides/notesSlide21.xml"/><Relationship Id="rId76" Type="http://schemas.openxmlformats.org/officeDocument/2006/relationships/slideLayout" Target="../slideLayouts/slideLayout2.xml"/><Relationship Id="rId75" Type="http://schemas.openxmlformats.org/officeDocument/2006/relationships/tags" Target="../tags/tag493.xml"/><Relationship Id="rId74" Type="http://schemas.openxmlformats.org/officeDocument/2006/relationships/tags" Target="../tags/tag492.xml"/><Relationship Id="rId73" Type="http://schemas.openxmlformats.org/officeDocument/2006/relationships/tags" Target="../tags/tag491.xml"/><Relationship Id="rId72" Type="http://schemas.openxmlformats.org/officeDocument/2006/relationships/tags" Target="../tags/tag490.xml"/><Relationship Id="rId71" Type="http://schemas.openxmlformats.org/officeDocument/2006/relationships/tags" Target="../tags/tag489.xml"/><Relationship Id="rId70" Type="http://schemas.openxmlformats.org/officeDocument/2006/relationships/tags" Target="../tags/tag488.xml"/><Relationship Id="rId7" Type="http://schemas.openxmlformats.org/officeDocument/2006/relationships/image" Target="../media/image19.jpeg"/><Relationship Id="rId69" Type="http://schemas.openxmlformats.org/officeDocument/2006/relationships/tags" Target="../tags/tag487.xml"/><Relationship Id="rId68" Type="http://schemas.openxmlformats.org/officeDocument/2006/relationships/tags" Target="../tags/tag486.xml"/><Relationship Id="rId67" Type="http://schemas.openxmlformats.org/officeDocument/2006/relationships/tags" Target="../tags/tag485.xml"/><Relationship Id="rId66" Type="http://schemas.openxmlformats.org/officeDocument/2006/relationships/image" Target="../media/image16.png"/><Relationship Id="rId65" Type="http://schemas.openxmlformats.org/officeDocument/2006/relationships/tags" Target="../tags/tag484.xml"/><Relationship Id="rId64" Type="http://schemas.openxmlformats.org/officeDocument/2006/relationships/image" Target="../media/image17.png"/><Relationship Id="rId63" Type="http://schemas.openxmlformats.org/officeDocument/2006/relationships/tags" Target="../tags/tag483.xml"/><Relationship Id="rId62" Type="http://schemas.openxmlformats.org/officeDocument/2006/relationships/tags" Target="../tags/tag482.xml"/><Relationship Id="rId61" Type="http://schemas.openxmlformats.org/officeDocument/2006/relationships/tags" Target="../tags/tag481.xml"/><Relationship Id="rId60" Type="http://schemas.openxmlformats.org/officeDocument/2006/relationships/tags" Target="../tags/tag480.xml"/><Relationship Id="rId6" Type="http://schemas.openxmlformats.org/officeDocument/2006/relationships/tags" Target="../tags/tag429.xml"/><Relationship Id="rId59" Type="http://schemas.openxmlformats.org/officeDocument/2006/relationships/tags" Target="../tags/tag479.xml"/><Relationship Id="rId58" Type="http://schemas.openxmlformats.org/officeDocument/2006/relationships/tags" Target="../tags/tag478.xml"/><Relationship Id="rId57" Type="http://schemas.openxmlformats.org/officeDocument/2006/relationships/tags" Target="../tags/tag477.xml"/><Relationship Id="rId56" Type="http://schemas.openxmlformats.org/officeDocument/2006/relationships/tags" Target="../tags/tag476.xml"/><Relationship Id="rId55" Type="http://schemas.openxmlformats.org/officeDocument/2006/relationships/tags" Target="../tags/tag475.xml"/><Relationship Id="rId54" Type="http://schemas.openxmlformats.org/officeDocument/2006/relationships/tags" Target="../tags/tag474.xml"/><Relationship Id="rId53" Type="http://schemas.openxmlformats.org/officeDocument/2006/relationships/tags" Target="../tags/tag473.xml"/><Relationship Id="rId52" Type="http://schemas.openxmlformats.org/officeDocument/2006/relationships/tags" Target="../tags/tag472.xml"/><Relationship Id="rId51" Type="http://schemas.openxmlformats.org/officeDocument/2006/relationships/tags" Target="../tags/tag471.xml"/><Relationship Id="rId50" Type="http://schemas.openxmlformats.org/officeDocument/2006/relationships/tags" Target="../tags/tag470.xml"/><Relationship Id="rId5" Type="http://schemas.openxmlformats.org/officeDocument/2006/relationships/image" Target="../media/image18.jpeg"/><Relationship Id="rId49" Type="http://schemas.openxmlformats.org/officeDocument/2006/relationships/tags" Target="../tags/tag469.xml"/><Relationship Id="rId48" Type="http://schemas.openxmlformats.org/officeDocument/2006/relationships/tags" Target="../tags/tag468.xml"/><Relationship Id="rId47" Type="http://schemas.openxmlformats.org/officeDocument/2006/relationships/tags" Target="../tags/tag467.xml"/><Relationship Id="rId46" Type="http://schemas.openxmlformats.org/officeDocument/2006/relationships/tags" Target="../tags/tag466.xml"/><Relationship Id="rId45" Type="http://schemas.openxmlformats.org/officeDocument/2006/relationships/tags" Target="../tags/tag465.xml"/><Relationship Id="rId44" Type="http://schemas.openxmlformats.org/officeDocument/2006/relationships/tags" Target="../tags/tag464.xml"/><Relationship Id="rId43" Type="http://schemas.openxmlformats.org/officeDocument/2006/relationships/tags" Target="../tags/tag463.xml"/><Relationship Id="rId42" Type="http://schemas.openxmlformats.org/officeDocument/2006/relationships/tags" Target="../tags/tag462.xml"/><Relationship Id="rId41" Type="http://schemas.openxmlformats.org/officeDocument/2006/relationships/tags" Target="../tags/tag461.xml"/><Relationship Id="rId40" Type="http://schemas.openxmlformats.org/officeDocument/2006/relationships/tags" Target="../tags/tag460.xml"/><Relationship Id="rId4" Type="http://schemas.openxmlformats.org/officeDocument/2006/relationships/tags" Target="../tags/tag428.xml"/><Relationship Id="rId39" Type="http://schemas.openxmlformats.org/officeDocument/2006/relationships/tags" Target="../tags/tag459.xml"/><Relationship Id="rId38" Type="http://schemas.openxmlformats.org/officeDocument/2006/relationships/tags" Target="../tags/tag458.xml"/><Relationship Id="rId37" Type="http://schemas.openxmlformats.org/officeDocument/2006/relationships/tags" Target="../tags/tag457.xml"/><Relationship Id="rId36" Type="http://schemas.openxmlformats.org/officeDocument/2006/relationships/tags" Target="../tags/tag456.xml"/><Relationship Id="rId35" Type="http://schemas.openxmlformats.org/officeDocument/2006/relationships/tags" Target="../tags/tag455.xml"/><Relationship Id="rId34" Type="http://schemas.openxmlformats.org/officeDocument/2006/relationships/tags" Target="../tags/tag454.xml"/><Relationship Id="rId33" Type="http://schemas.openxmlformats.org/officeDocument/2006/relationships/tags" Target="../tags/tag453.xml"/><Relationship Id="rId32" Type="http://schemas.openxmlformats.org/officeDocument/2006/relationships/tags" Target="../tags/tag452.xml"/><Relationship Id="rId31" Type="http://schemas.openxmlformats.org/officeDocument/2006/relationships/tags" Target="../tags/tag451.xml"/><Relationship Id="rId30" Type="http://schemas.openxmlformats.org/officeDocument/2006/relationships/tags" Target="../tags/tag450.xml"/><Relationship Id="rId3" Type="http://schemas.openxmlformats.org/officeDocument/2006/relationships/tags" Target="../tags/tag427.xml"/><Relationship Id="rId29" Type="http://schemas.openxmlformats.org/officeDocument/2006/relationships/tags" Target="../tags/tag449.xml"/><Relationship Id="rId28" Type="http://schemas.openxmlformats.org/officeDocument/2006/relationships/tags" Target="../tags/tag448.xml"/><Relationship Id="rId27" Type="http://schemas.openxmlformats.org/officeDocument/2006/relationships/tags" Target="../tags/tag447.xml"/><Relationship Id="rId26" Type="http://schemas.openxmlformats.org/officeDocument/2006/relationships/tags" Target="../tags/tag446.xml"/><Relationship Id="rId25" Type="http://schemas.openxmlformats.org/officeDocument/2006/relationships/tags" Target="../tags/tag445.xml"/><Relationship Id="rId24" Type="http://schemas.openxmlformats.org/officeDocument/2006/relationships/tags" Target="../tags/tag444.xml"/><Relationship Id="rId23" Type="http://schemas.openxmlformats.org/officeDocument/2006/relationships/tags" Target="../tags/tag443.xml"/><Relationship Id="rId22" Type="http://schemas.openxmlformats.org/officeDocument/2006/relationships/tags" Target="../tags/tag442.xml"/><Relationship Id="rId21" Type="http://schemas.openxmlformats.org/officeDocument/2006/relationships/tags" Target="../tags/tag441.xml"/><Relationship Id="rId20" Type="http://schemas.openxmlformats.org/officeDocument/2006/relationships/tags" Target="../tags/tag440.xml"/><Relationship Id="rId2" Type="http://schemas.openxmlformats.org/officeDocument/2006/relationships/tags" Target="../tags/tag426.xml"/><Relationship Id="rId19" Type="http://schemas.openxmlformats.org/officeDocument/2006/relationships/tags" Target="../tags/tag439.xml"/><Relationship Id="rId18" Type="http://schemas.openxmlformats.org/officeDocument/2006/relationships/tags" Target="../tags/tag438.xml"/><Relationship Id="rId17" Type="http://schemas.openxmlformats.org/officeDocument/2006/relationships/tags" Target="../tags/tag437.xml"/><Relationship Id="rId16" Type="http://schemas.openxmlformats.org/officeDocument/2006/relationships/tags" Target="../tags/tag436.xml"/><Relationship Id="rId15" Type="http://schemas.openxmlformats.org/officeDocument/2006/relationships/tags" Target="../tags/tag435.xml"/><Relationship Id="rId14" Type="http://schemas.openxmlformats.org/officeDocument/2006/relationships/tags" Target="../tags/tag434.xml"/><Relationship Id="rId13" Type="http://schemas.openxmlformats.org/officeDocument/2006/relationships/tags" Target="../tags/tag433.xml"/><Relationship Id="rId12" Type="http://schemas.openxmlformats.org/officeDocument/2006/relationships/tags" Target="../tags/tag432.xml"/><Relationship Id="rId11" Type="http://schemas.openxmlformats.org/officeDocument/2006/relationships/image" Target="../media/image21.jpeg"/><Relationship Id="rId10" Type="http://schemas.openxmlformats.org/officeDocument/2006/relationships/tags" Target="../tags/tag431.xml"/><Relationship Id="rId1" Type="http://schemas.openxmlformats.org/officeDocument/2006/relationships/tags" Target="../tags/tag425.xml"/></Relationships>
</file>

<file path=ppt/slides/_rels/slide25.xml.rels><?xml version="1.0" encoding="UTF-8" standalone="yes"?>
<Relationships xmlns="http://schemas.openxmlformats.org/package/2006/relationships"><Relationship Id="rId99" Type="http://schemas.openxmlformats.org/officeDocument/2006/relationships/tags" Target="../tags/tag585.xml"/><Relationship Id="rId98" Type="http://schemas.openxmlformats.org/officeDocument/2006/relationships/tags" Target="../tags/tag584.xml"/><Relationship Id="rId97" Type="http://schemas.openxmlformats.org/officeDocument/2006/relationships/tags" Target="../tags/tag583.xml"/><Relationship Id="rId96" Type="http://schemas.openxmlformats.org/officeDocument/2006/relationships/tags" Target="../tags/tag582.xml"/><Relationship Id="rId95" Type="http://schemas.openxmlformats.org/officeDocument/2006/relationships/tags" Target="../tags/tag581.xml"/><Relationship Id="rId94" Type="http://schemas.openxmlformats.org/officeDocument/2006/relationships/tags" Target="../tags/tag580.xml"/><Relationship Id="rId93" Type="http://schemas.openxmlformats.org/officeDocument/2006/relationships/tags" Target="../tags/tag579.xml"/><Relationship Id="rId92" Type="http://schemas.openxmlformats.org/officeDocument/2006/relationships/tags" Target="../tags/tag578.xml"/><Relationship Id="rId91" Type="http://schemas.openxmlformats.org/officeDocument/2006/relationships/tags" Target="../tags/tag577.xml"/><Relationship Id="rId90" Type="http://schemas.openxmlformats.org/officeDocument/2006/relationships/tags" Target="../tags/tag576.xml"/><Relationship Id="rId9" Type="http://schemas.openxmlformats.org/officeDocument/2006/relationships/tags" Target="../tags/tag500.xml"/><Relationship Id="rId89" Type="http://schemas.openxmlformats.org/officeDocument/2006/relationships/tags" Target="../tags/tag575.xml"/><Relationship Id="rId88" Type="http://schemas.openxmlformats.org/officeDocument/2006/relationships/tags" Target="../tags/tag574.xml"/><Relationship Id="rId87" Type="http://schemas.openxmlformats.org/officeDocument/2006/relationships/tags" Target="../tags/tag573.xml"/><Relationship Id="rId86" Type="http://schemas.openxmlformats.org/officeDocument/2006/relationships/tags" Target="../tags/tag572.xml"/><Relationship Id="rId85" Type="http://schemas.openxmlformats.org/officeDocument/2006/relationships/tags" Target="../tags/tag571.xml"/><Relationship Id="rId84" Type="http://schemas.openxmlformats.org/officeDocument/2006/relationships/tags" Target="../tags/tag570.xml"/><Relationship Id="rId83" Type="http://schemas.openxmlformats.org/officeDocument/2006/relationships/tags" Target="../tags/tag569.xml"/><Relationship Id="rId82" Type="http://schemas.openxmlformats.org/officeDocument/2006/relationships/tags" Target="../tags/tag568.xml"/><Relationship Id="rId81" Type="http://schemas.openxmlformats.org/officeDocument/2006/relationships/tags" Target="../tags/tag567.xml"/><Relationship Id="rId80" Type="http://schemas.openxmlformats.org/officeDocument/2006/relationships/tags" Target="../tags/tag566.xml"/><Relationship Id="rId8" Type="http://schemas.openxmlformats.org/officeDocument/2006/relationships/image" Target="../media/image19.jpeg"/><Relationship Id="rId79" Type="http://schemas.openxmlformats.org/officeDocument/2006/relationships/image" Target="../media/image22.png"/><Relationship Id="rId78" Type="http://schemas.openxmlformats.org/officeDocument/2006/relationships/tags" Target="../tags/tag565.xml"/><Relationship Id="rId77" Type="http://schemas.openxmlformats.org/officeDocument/2006/relationships/tags" Target="../tags/tag564.xml"/><Relationship Id="rId76" Type="http://schemas.openxmlformats.org/officeDocument/2006/relationships/tags" Target="../tags/tag563.xml"/><Relationship Id="rId75" Type="http://schemas.openxmlformats.org/officeDocument/2006/relationships/tags" Target="../tags/tag562.xml"/><Relationship Id="rId74" Type="http://schemas.openxmlformats.org/officeDocument/2006/relationships/tags" Target="../tags/tag561.xml"/><Relationship Id="rId73" Type="http://schemas.openxmlformats.org/officeDocument/2006/relationships/tags" Target="../tags/tag560.xml"/><Relationship Id="rId72" Type="http://schemas.openxmlformats.org/officeDocument/2006/relationships/tags" Target="../tags/tag559.xml"/><Relationship Id="rId71" Type="http://schemas.openxmlformats.org/officeDocument/2006/relationships/tags" Target="../tags/tag558.xml"/><Relationship Id="rId70" Type="http://schemas.openxmlformats.org/officeDocument/2006/relationships/tags" Target="../tags/tag557.xml"/><Relationship Id="rId7" Type="http://schemas.openxmlformats.org/officeDocument/2006/relationships/tags" Target="../tags/tag499.xml"/><Relationship Id="rId69" Type="http://schemas.openxmlformats.org/officeDocument/2006/relationships/tags" Target="../tags/tag556.xml"/><Relationship Id="rId68" Type="http://schemas.openxmlformats.org/officeDocument/2006/relationships/tags" Target="../tags/tag555.xml"/><Relationship Id="rId67" Type="http://schemas.openxmlformats.org/officeDocument/2006/relationships/image" Target="../media/image16.png"/><Relationship Id="rId66" Type="http://schemas.openxmlformats.org/officeDocument/2006/relationships/tags" Target="../tags/tag554.xml"/><Relationship Id="rId65" Type="http://schemas.openxmlformats.org/officeDocument/2006/relationships/image" Target="../media/image17.png"/><Relationship Id="rId64" Type="http://schemas.openxmlformats.org/officeDocument/2006/relationships/tags" Target="../tags/tag553.xml"/><Relationship Id="rId63" Type="http://schemas.openxmlformats.org/officeDocument/2006/relationships/tags" Target="../tags/tag552.xml"/><Relationship Id="rId62" Type="http://schemas.openxmlformats.org/officeDocument/2006/relationships/tags" Target="../tags/tag551.xml"/><Relationship Id="rId61" Type="http://schemas.openxmlformats.org/officeDocument/2006/relationships/tags" Target="../tags/tag550.xml"/><Relationship Id="rId60" Type="http://schemas.openxmlformats.org/officeDocument/2006/relationships/tags" Target="../tags/tag549.xml"/><Relationship Id="rId6" Type="http://schemas.openxmlformats.org/officeDocument/2006/relationships/image" Target="../media/image18.jpeg"/><Relationship Id="rId59" Type="http://schemas.openxmlformats.org/officeDocument/2006/relationships/tags" Target="../tags/tag548.xml"/><Relationship Id="rId58" Type="http://schemas.openxmlformats.org/officeDocument/2006/relationships/tags" Target="../tags/tag547.xml"/><Relationship Id="rId57" Type="http://schemas.openxmlformats.org/officeDocument/2006/relationships/tags" Target="../tags/tag546.xml"/><Relationship Id="rId56" Type="http://schemas.openxmlformats.org/officeDocument/2006/relationships/tags" Target="../tags/tag545.xml"/><Relationship Id="rId55" Type="http://schemas.openxmlformats.org/officeDocument/2006/relationships/tags" Target="../tags/tag544.xml"/><Relationship Id="rId54" Type="http://schemas.openxmlformats.org/officeDocument/2006/relationships/tags" Target="../tags/tag543.xml"/><Relationship Id="rId53" Type="http://schemas.openxmlformats.org/officeDocument/2006/relationships/tags" Target="../tags/tag542.xml"/><Relationship Id="rId52" Type="http://schemas.openxmlformats.org/officeDocument/2006/relationships/tags" Target="../tags/tag541.xml"/><Relationship Id="rId51" Type="http://schemas.openxmlformats.org/officeDocument/2006/relationships/tags" Target="../tags/tag540.xml"/><Relationship Id="rId50" Type="http://schemas.openxmlformats.org/officeDocument/2006/relationships/tags" Target="../tags/tag539.xml"/><Relationship Id="rId5" Type="http://schemas.openxmlformats.org/officeDocument/2006/relationships/tags" Target="../tags/tag498.xml"/><Relationship Id="rId49" Type="http://schemas.openxmlformats.org/officeDocument/2006/relationships/tags" Target="../tags/tag538.xml"/><Relationship Id="rId48" Type="http://schemas.openxmlformats.org/officeDocument/2006/relationships/tags" Target="../tags/tag537.xml"/><Relationship Id="rId47" Type="http://schemas.openxmlformats.org/officeDocument/2006/relationships/tags" Target="../tags/tag536.xml"/><Relationship Id="rId46" Type="http://schemas.openxmlformats.org/officeDocument/2006/relationships/tags" Target="../tags/tag535.xml"/><Relationship Id="rId45" Type="http://schemas.openxmlformats.org/officeDocument/2006/relationships/tags" Target="../tags/tag534.xml"/><Relationship Id="rId44" Type="http://schemas.openxmlformats.org/officeDocument/2006/relationships/tags" Target="../tags/tag533.xml"/><Relationship Id="rId43" Type="http://schemas.openxmlformats.org/officeDocument/2006/relationships/tags" Target="../tags/tag532.xml"/><Relationship Id="rId42" Type="http://schemas.openxmlformats.org/officeDocument/2006/relationships/tags" Target="../tags/tag531.xml"/><Relationship Id="rId41" Type="http://schemas.openxmlformats.org/officeDocument/2006/relationships/tags" Target="../tags/tag530.xml"/><Relationship Id="rId40" Type="http://schemas.openxmlformats.org/officeDocument/2006/relationships/tags" Target="../tags/tag529.xml"/><Relationship Id="rId4" Type="http://schemas.openxmlformats.org/officeDocument/2006/relationships/tags" Target="../tags/tag497.xml"/><Relationship Id="rId39" Type="http://schemas.openxmlformats.org/officeDocument/2006/relationships/tags" Target="../tags/tag528.xml"/><Relationship Id="rId38" Type="http://schemas.openxmlformats.org/officeDocument/2006/relationships/tags" Target="../tags/tag527.xml"/><Relationship Id="rId37" Type="http://schemas.openxmlformats.org/officeDocument/2006/relationships/tags" Target="../tags/tag526.xml"/><Relationship Id="rId36" Type="http://schemas.openxmlformats.org/officeDocument/2006/relationships/tags" Target="../tags/tag525.xml"/><Relationship Id="rId35" Type="http://schemas.openxmlformats.org/officeDocument/2006/relationships/tags" Target="../tags/tag524.xml"/><Relationship Id="rId34" Type="http://schemas.openxmlformats.org/officeDocument/2006/relationships/tags" Target="../tags/tag523.xml"/><Relationship Id="rId33" Type="http://schemas.openxmlformats.org/officeDocument/2006/relationships/tags" Target="../tags/tag522.xml"/><Relationship Id="rId32" Type="http://schemas.openxmlformats.org/officeDocument/2006/relationships/tags" Target="../tags/tag521.xml"/><Relationship Id="rId31" Type="http://schemas.openxmlformats.org/officeDocument/2006/relationships/tags" Target="../tags/tag520.xml"/><Relationship Id="rId30" Type="http://schemas.openxmlformats.org/officeDocument/2006/relationships/tags" Target="../tags/tag519.xml"/><Relationship Id="rId3" Type="http://schemas.openxmlformats.org/officeDocument/2006/relationships/tags" Target="../tags/tag496.xml"/><Relationship Id="rId29" Type="http://schemas.openxmlformats.org/officeDocument/2006/relationships/tags" Target="../tags/tag518.xml"/><Relationship Id="rId28" Type="http://schemas.openxmlformats.org/officeDocument/2006/relationships/tags" Target="../tags/tag517.xml"/><Relationship Id="rId27" Type="http://schemas.openxmlformats.org/officeDocument/2006/relationships/tags" Target="../tags/tag516.xml"/><Relationship Id="rId26" Type="http://schemas.openxmlformats.org/officeDocument/2006/relationships/tags" Target="../tags/tag515.xml"/><Relationship Id="rId25" Type="http://schemas.openxmlformats.org/officeDocument/2006/relationships/tags" Target="../tags/tag514.xml"/><Relationship Id="rId24" Type="http://schemas.openxmlformats.org/officeDocument/2006/relationships/tags" Target="../tags/tag513.xml"/><Relationship Id="rId23" Type="http://schemas.openxmlformats.org/officeDocument/2006/relationships/tags" Target="../tags/tag512.xml"/><Relationship Id="rId22" Type="http://schemas.openxmlformats.org/officeDocument/2006/relationships/tags" Target="../tags/tag511.xml"/><Relationship Id="rId21" Type="http://schemas.openxmlformats.org/officeDocument/2006/relationships/tags" Target="../tags/tag510.xml"/><Relationship Id="rId20" Type="http://schemas.openxmlformats.org/officeDocument/2006/relationships/tags" Target="../tags/tag509.xml"/><Relationship Id="rId2" Type="http://schemas.openxmlformats.org/officeDocument/2006/relationships/tags" Target="../tags/tag495.xml"/><Relationship Id="rId19" Type="http://schemas.openxmlformats.org/officeDocument/2006/relationships/tags" Target="../tags/tag508.xml"/><Relationship Id="rId18" Type="http://schemas.openxmlformats.org/officeDocument/2006/relationships/tags" Target="../tags/tag507.xml"/><Relationship Id="rId17" Type="http://schemas.openxmlformats.org/officeDocument/2006/relationships/tags" Target="../tags/tag506.xml"/><Relationship Id="rId16" Type="http://schemas.openxmlformats.org/officeDocument/2006/relationships/tags" Target="../tags/tag505.xml"/><Relationship Id="rId15" Type="http://schemas.openxmlformats.org/officeDocument/2006/relationships/tags" Target="../tags/tag504.xml"/><Relationship Id="rId14" Type="http://schemas.openxmlformats.org/officeDocument/2006/relationships/tags" Target="../tags/tag503.xml"/><Relationship Id="rId13" Type="http://schemas.openxmlformats.org/officeDocument/2006/relationships/tags" Target="../tags/tag502.xml"/><Relationship Id="rId12" Type="http://schemas.openxmlformats.org/officeDocument/2006/relationships/image" Target="../media/image21.jpeg"/><Relationship Id="rId114" Type="http://schemas.openxmlformats.org/officeDocument/2006/relationships/notesSlide" Target="../notesSlides/notesSlide22.xml"/><Relationship Id="rId113" Type="http://schemas.openxmlformats.org/officeDocument/2006/relationships/slideLayout" Target="../slideLayouts/slideLayout2.xml"/><Relationship Id="rId112" Type="http://schemas.openxmlformats.org/officeDocument/2006/relationships/tags" Target="../tags/tag598.xml"/><Relationship Id="rId111" Type="http://schemas.openxmlformats.org/officeDocument/2006/relationships/tags" Target="../tags/tag597.xml"/><Relationship Id="rId110" Type="http://schemas.openxmlformats.org/officeDocument/2006/relationships/tags" Target="../tags/tag596.xml"/><Relationship Id="rId11" Type="http://schemas.openxmlformats.org/officeDocument/2006/relationships/tags" Target="../tags/tag501.xml"/><Relationship Id="rId109" Type="http://schemas.openxmlformats.org/officeDocument/2006/relationships/tags" Target="../tags/tag595.xml"/><Relationship Id="rId108" Type="http://schemas.openxmlformats.org/officeDocument/2006/relationships/tags" Target="../tags/tag594.xml"/><Relationship Id="rId107" Type="http://schemas.openxmlformats.org/officeDocument/2006/relationships/tags" Target="../tags/tag593.xml"/><Relationship Id="rId106" Type="http://schemas.openxmlformats.org/officeDocument/2006/relationships/tags" Target="../tags/tag592.xml"/><Relationship Id="rId105" Type="http://schemas.openxmlformats.org/officeDocument/2006/relationships/tags" Target="../tags/tag591.xml"/><Relationship Id="rId104" Type="http://schemas.openxmlformats.org/officeDocument/2006/relationships/tags" Target="../tags/tag590.xml"/><Relationship Id="rId103" Type="http://schemas.openxmlformats.org/officeDocument/2006/relationships/tags" Target="../tags/tag589.xml"/><Relationship Id="rId102" Type="http://schemas.openxmlformats.org/officeDocument/2006/relationships/tags" Target="../tags/tag588.xml"/><Relationship Id="rId101" Type="http://schemas.openxmlformats.org/officeDocument/2006/relationships/tags" Target="../tags/tag587.xml"/><Relationship Id="rId100" Type="http://schemas.openxmlformats.org/officeDocument/2006/relationships/tags" Target="../tags/tag586.xml"/><Relationship Id="rId10" Type="http://schemas.openxmlformats.org/officeDocument/2006/relationships/image" Target="../media/image20.jpeg"/><Relationship Id="rId1" Type="http://schemas.openxmlformats.org/officeDocument/2006/relationships/tags" Target="../tags/tag494.xml"/></Relationships>
</file>

<file path=ppt/slides/_rels/slide26.xml.rels><?xml version="1.0" encoding="UTF-8" standalone="yes"?>
<Relationships xmlns="http://schemas.openxmlformats.org/package/2006/relationships"><Relationship Id="rId99" Type="http://schemas.openxmlformats.org/officeDocument/2006/relationships/tags" Target="../tags/tag696.xml"/><Relationship Id="rId98" Type="http://schemas.openxmlformats.org/officeDocument/2006/relationships/tags" Target="../tags/tag695.xml"/><Relationship Id="rId97" Type="http://schemas.openxmlformats.org/officeDocument/2006/relationships/tags" Target="../tags/tag694.xml"/><Relationship Id="rId96" Type="http://schemas.openxmlformats.org/officeDocument/2006/relationships/tags" Target="../tags/tag693.xml"/><Relationship Id="rId95" Type="http://schemas.openxmlformats.org/officeDocument/2006/relationships/tags" Target="../tags/tag692.xml"/><Relationship Id="rId94" Type="http://schemas.openxmlformats.org/officeDocument/2006/relationships/tags" Target="../tags/tag691.xml"/><Relationship Id="rId93" Type="http://schemas.openxmlformats.org/officeDocument/2006/relationships/tags" Target="../tags/tag690.xml"/><Relationship Id="rId92" Type="http://schemas.openxmlformats.org/officeDocument/2006/relationships/tags" Target="../tags/tag689.xml"/><Relationship Id="rId91" Type="http://schemas.openxmlformats.org/officeDocument/2006/relationships/tags" Target="../tags/tag688.xml"/><Relationship Id="rId90" Type="http://schemas.openxmlformats.org/officeDocument/2006/relationships/tags" Target="../tags/tag687.xml"/><Relationship Id="rId9" Type="http://schemas.openxmlformats.org/officeDocument/2006/relationships/tags" Target="../tags/tag607.xml"/><Relationship Id="rId89" Type="http://schemas.openxmlformats.org/officeDocument/2006/relationships/tags" Target="../tags/tag686.xml"/><Relationship Id="rId88" Type="http://schemas.openxmlformats.org/officeDocument/2006/relationships/tags" Target="../tags/tag685.xml"/><Relationship Id="rId87" Type="http://schemas.openxmlformats.org/officeDocument/2006/relationships/tags" Target="../tags/tag684.xml"/><Relationship Id="rId86" Type="http://schemas.openxmlformats.org/officeDocument/2006/relationships/tags" Target="../tags/tag683.xml"/><Relationship Id="rId85" Type="http://schemas.openxmlformats.org/officeDocument/2006/relationships/tags" Target="../tags/tag682.xml"/><Relationship Id="rId84" Type="http://schemas.openxmlformats.org/officeDocument/2006/relationships/tags" Target="../tags/tag681.xml"/><Relationship Id="rId83" Type="http://schemas.openxmlformats.org/officeDocument/2006/relationships/tags" Target="../tags/tag680.xml"/><Relationship Id="rId82" Type="http://schemas.openxmlformats.org/officeDocument/2006/relationships/tags" Target="../tags/tag679.xml"/><Relationship Id="rId81" Type="http://schemas.openxmlformats.org/officeDocument/2006/relationships/tags" Target="../tags/tag678.xml"/><Relationship Id="rId80" Type="http://schemas.openxmlformats.org/officeDocument/2006/relationships/tags" Target="../tags/tag677.xml"/><Relationship Id="rId8" Type="http://schemas.openxmlformats.org/officeDocument/2006/relationships/tags" Target="../tags/tag606.xml"/><Relationship Id="rId79" Type="http://schemas.openxmlformats.org/officeDocument/2006/relationships/tags" Target="../tags/tag676.xml"/><Relationship Id="rId78" Type="http://schemas.openxmlformats.org/officeDocument/2006/relationships/tags" Target="../tags/tag675.xml"/><Relationship Id="rId77" Type="http://schemas.openxmlformats.org/officeDocument/2006/relationships/tags" Target="../tags/tag674.xml"/><Relationship Id="rId76" Type="http://schemas.openxmlformats.org/officeDocument/2006/relationships/tags" Target="../tags/tag673.xml"/><Relationship Id="rId75" Type="http://schemas.openxmlformats.org/officeDocument/2006/relationships/tags" Target="../tags/tag672.xml"/><Relationship Id="rId74" Type="http://schemas.openxmlformats.org/officeDocument/2006/relationships/tags" Target="../tags/tag671.xml"/><Relationship Id="rId73" Type="http://schemas.openxmlformats.org/officeDocument/2006/relationships/tags" Target="../tags/tag670.xml"/><Relationship Id="rId72" Type="http://schemas.openxmlformats.org/officeDocument/2006/relationships/tags" Target="../tags/tag669.xml"/><Relationship Id="rId71" Type="http://schemas.openxmlformats.org/officeDocument/2006/relationships/tags" Target="../tags/tag668.xml"/><Relationship Id="rId70" Type="http://schemas.openxmlformats.org/officeDocument/2006/relationships/tags" Target="../tags/tag667.xml"/><Relationship Id="rId7" Type="http://schemas.openxmlformats.org/officeDocument/2006/relationships/tags" Target="../tags/tag605.xml"/><Relationship Id="rId69" Type="http://schemas.openxmlformats.org/officeDocument/2006/relationships/tags" Target="../tags/tag666.xml"/><Relationship Id="rId68" Type="http://schemas.openxmlformats.org/officeDocument/2006/relationships/tags" Target="../tags/tag665.xml"/><Relationship Id="rId67" Type="http://schemas.openxmlformats.org/officeDocument/2006/relationships/tags" Target="../tags/tag664.xml"/><Relationship Id="rId66" Type="http://schemas.openxmlformats.org/officeDocument/2006/relationships/tags" Target="../tags/tag663.xml"/><Relationship Id="rId65" Type="http://schemas.openxmlformats.org/officeDocument/2006/relationships/tags" Target="../tags/tag662.xml"/><Relationship Id="rId64" Type="http://schemas.openxmlformats.org/officeDocument/2006/relationships/tags" Target="../tags/tag661.xml"/><Relationship Id="rId63" Type="http://schemas.openxmlformats.org/officeDocument/2006/relationships/tags" Target="../tags/tag660.xml"/><Relationship Id="rId62" Type="http://schemas.openxmlformats.org/officeDocument/2006/relationships/tags" Target="../tags/tag659.xml"/><Relationship Id="rId61" Type="http://schemas.openxmlformats.org/officeDocument/2006/relationships/tags" Target="../tags/tag658.xml"/><Relationship Id="rId60" Type="http://schemas.openxmlformats.org/officeDocument/2006/relationships/tags" Target="../tags/tag657.xml"/><Relationship Id="rId6" Type="http://schemas.openxmlformats.org/officeDocument/2006/relationships/tags" Target="../tags/tag604.xml"/><Relationship Id="rId59" Type="http://schemas.openxmlformats.org/officeDocument/2006/relationships/tags" Target="../tags/tag656.xml"/><Relationship Id="rId58" Type="http://schemas.openxmlformats.org/officeDocument/2006/relationships/tags" Target="../tags/tag655.xml"/><Relationship Id="rId57" Type="http://schemas.openxmlformats.org/officeDocument/2006/relationships/tags" Target="../tags/tag654.xml"/><Relationship Id="rId56" Type="http://schemas.openxmlformats.org/officeDocument/2006/relationships/tags" Target="../tags/tag653.xml"/><Relationship Id="rId55" Type="http://schemas.openxmlformats.org/officeDocument/2006/relationships/image" Target="../media/image16.png"/><Relationship Id="rId54" Type="http://schemas.openxmlformats.org/officeDocument/2006/relationships/tags" Target="../tags/tag652.xml"/><Relationship Id="rId53" Type="http://schemas.openxmlformats.org/officeDocument/2006/relationships/tags" Target="../tags/tag651.xml"/><Relationship Id="rId52" Type="http://schemas.openxmlformats.org/officeDocument/2006/relationships/tags" Target="../tags/tag650.xml"/><Relationship Id="rId51" Type="http://schemas.openxmlformats.org/officeDocument/2006/relationships/tags" Target="../tags/tag649.xml"/><Relationship Id="rId50" Type="http://schemas.openxmlformats.org/officeDocument/2006/relationships/tags" Target="../tags/tag648.xml"/><Relationship Id="rId5" Type="http://schemas.openxmlformats.org/officeDocument/2006/relationships/tags" Target="../tags/tag603.xml"/><Relationship Id="rId49" Type="http://schemas.openxmlformats.org/officeDocument/2006/relationships/tags" Target="../tags/tag647.xml"/><Relationship Id="rId48" Type="http://schemas.openxmlformats.org/officeDocument/2006/relationships/tags" Target="../tags/tag646.xml"/><Relationship Id="rId47" Type="http://schemas.openxmlformats.org/officeDocument/2006/relationships/tags" Target="../tags/tag645.xml"/><Relationship Id="rId46" Type="http://schemas.openxmlformats.org/officeDocument/2006/relationships/tags" Target="../tags/tag644.xml"/><Relationship Id="rId45" Type="http://schemas.openxmlformats.org/officeDocument/2006/relationships/tags" Target="../tags/tag643.xml"/><Relationship Id="rId44" Type="http://schemas.openxmlformats.org/officeDocument/2006/relationships/tags" Target="../tags/tag642.xml"/><Relationship Id="rId43" Type="http://schemas.openxmlformats.org/officeDocument/2006/relationships/tags" Target="../tags/tag641.xml"/><Relationship Id="rId42" Type="http://schemas.openxmlformats.org/officeDocument/2006/relationships/tags" Target="../tags/tag640.xml"/><Relationship Id="rId41" Type="http://schemas.openxmlformats.org/officeDocument/2006/relationships/tags" Target="../tags/tag639.xml"/><Relationship Id="rId40" Type="http://schemas.openxmlformats.org/officeDocument/2006/relationships/tags" Target="../tags/tag638.xml"/><Relationship Id="rId4" Type="http://schemas.openxmlformats.org/officeDocument/2006/relationships/tags" Target="../tags/tag602.xml"/><Relationship Id="rId39" Type="http://schemas.openxmlformats.org/officeDocument/2006/relationships/tags" Target="../tags/tag637.xml"/><Relationship Id="rId38" Type="http://schemas.openxmlformats.org/officeDocument/2006/relationships/tags" Target="../tags/tag636.xml"/><Relationship Id="rId37" Type="http://schemas.openxmlformats.org/officeDocument/2006/relationships/tags" Target="../tags/tag635.xml"/><Relationship Id="rId36" Type="http://schemas.openxmlformats.org/officeDocument/2006/relationships/tags" Target="../tags/tag634.xml"/><Relationship Id="rId35" Type="http://schemas.openxmlformats.org/officeDocument/2006/relationships/tags" Target="../tags/tag633.xml"/><Relationship Id="rId34" Type="http://schemas.openxmlformats.org/officeDocument/2006/relationships/tags" Target="../tags/tag632.xml"/><Relationship Id="rId33" Type="http://schemas.openxmlformats.org/officeDocument/2006/relationships/tags" Target="../tags/tag631.xml"/><Relationship Id="rId32" Type="http://schemas.openxmlformats.org/officeDocument/2006/relationships/tags" Target="../tags/tag630.xml"/><Relationship Id="rId31" Type="http://schemas.openxmlformats.org/officeDocument/2006/relationships/tags" Target="../tags/tag629.xml"/><Relationship Id="rId30" Type="http://schemas.openxmlformats.org/officeDocument/2006/relationships/tags" Target="../tags/tag628.xml"/><Relationship Id="rId3" Type="http://schemas.openxmlformats.org/officeDocument/2006/relationships/tags" Target="../tags/tag601.xml"/><Relationship Id="rId29" Type="http://schemas.openxmlformats.org/officeDocument/2006/relationships/tags" Target="../tags/tag627.xml"/><Relationship Id="rId28" Type="http://schemas.openxmlformats.org/officeDocument/2006/relationships/tags" Target="../tags/tag626.xml"/><Relationship Id="rId27" Type="http://schemas.openxmlformats.org/officeDocument/2006/relationships/tags" Target="../tags/tag625.xml"/><Relationship Id="rId26" Type="http://schemas.openxmlformats.org/officeDocument/2006/relationships/tags" Target="../tags/tag624.xml"/><Relationship Id="rId25" Type="http://schemas.openxmlformats.org/officeDocument/2006/relationships/tags" Target="../tags/tag623.xml"/><Relationship Id="rId24" Type="http://schemas.openxmlformats.org/officeDocument/2006/relationships/tags" Target="../tags/tag622.xml"/><Relationship Id="rId23" Type="http://schemas.openxmlformats.org/officeDocument/2006/relationships/tags" Target="../tags/tag621.xml"/><Relationship Id="rId22" Type="http://schemas.openxmlformats.org/officeDocument/2006/relationships/tags" Target="../tags/tag620.xml"/><Relationship Id="rId21" Type="http://schemas.openxmlformats.org/officeDocument/2006/relationships/tags" Target="../tags/tag619.xml"/><Relationship Id="rId20" Type="http://schemas.openxmlformats.org/officeDocument/2006/relationships/tags" Target="../tags/tag618.xml"/><Relationship Id="rId2" Type="http://schemas.openxmlformats.org/officeDocument/2006/relationships/tags" Target="../tags/tag600.xml"/><Relationship Id="rId19" Type="http://schemas.openxmlformats.org/officeDocument/2006/relationships/tags" Target="../tags/tag617.xml"/><Relationship Id="rId18" Type="http://schemas.openxmlformats.org/officeDocument/2006/relationships/tags" Target="../tags/tag616.xml"/><Relationship Id="rId17" Type="http://schemas.openxmlformats.org/officeDocument/2006/relationships/tags" Target="../tags/tag615.xml"/><Relationship Id="rId16" Type="http://schemas.openxmlformats.org/officeDocument/2006/relationships/tags" Target="../tags/tag614.xml"/><Relationship Id="rId15" Type="http://schemas.openxmlformats.org/officeDocument/2006/relationships/tags" Target="../tags/tag613.xml"/><Relationship Id="rId14" Type="http://schemas.openxmlformats.org/officeDocument/2006/relationships/tags" Target="../tags/tag612.xml"/><Relationship Id="rId13" Type="http://schemas.openxmlformats.org/officeDocument/2006/relationships/tags" Target="../tags/tag611.xml"/><Relationship Id="rId12" Type="http://schemas.openxmlformats.org/officeDocument/2006/relationships/tags" Target="../tags/tag610.xml"/><Relationship Id="rId119" Type="http://schemas.openxmlformats.org/officeDocument/2006/relationships/notesSlide" Target="../notesSlides/notesSlide23.xml"/><Relationship Id="rId118" Type="http://schemas.openxmlformats.org/officeDocument/2006/relationships/slideLayout" Target="../slideLayouts/slideLayout2.xml"/><Relationship Id="rId117" Type="http://schemas.openxmlformats.org/officeDocument/2006/relationships/tags" Target="../tags/tag714.xml"/><Relationship Id="rId116" Type="http://schemas.openxmlformats.org/officeDocument/2006/relationships/tags" Target="../tags/tag713.xml"/><Relationship Id="rId115" Type="http://schemas.openxmlformats.org/officeDocument/2006/relationships/tags" Target="../tags/tag712.xml"/><Relationship Id="rId114" Type="http://schemas.openxmlformats.org/officeDocument/2006/relationships/tags" Target="../tags/tag711.xml"/><Relationship Id="rId113" Type="http://schemas.openxmlformats.org/officeDocument/2006/relationships/tags" Target="../tags/tag710.xml"/><Relationship Id="rId112" Type="http://schemas.openxmlformats.org/officeDocument/2006/relationships/tags" Target="../tags/tag709.xml"/><Relationship Id="rId111" Type="http://schemas.openxmlformats.org/officeDocument/2006/relationships/tags" Target="../tags/tag708.xml"/><Relationship Id="rId110" Type="http://schemas.openxmlformats.org/officeDocument/2006/relationships/tags" Target="../tags/tag707.xml"/><Relationship Id="rId11" Type="http://schemas.openxmlformats.org/officeDocument/2006/relationships/tags" Target="../tags/tag609.xml"/><Relationship Id="rId109" Type="http://schemas.openxmlformats.org/officeDocument/2006/relationships/tags" Target="../tags/tag706.xml"/><Relationship Id="rId108" Type="http://schemas.openxmlformats.org/officeDocument/2006/relationships/tags" Target="../tags/tag705.xml"/><Relationship Id="rId107" Type="http://schemas.openxmlformats.org/officeDocument/2006/relationships/tags" Target="../tags/tag704.xml"/><Relationship Id="rId106" Type="http://schemas.openxmlformats.org/officeDocument/2006/relationships/tags" Target="../tags/tag703.xml"/><Relationship Id="rId105" Type="http://schemas.openxmlformats.org/officeDocument/2006/relationships/tags" Target="../tags/tag702.xml"/><Relationship Id="rId104" Type="http://schemas.openxmlformats.org/officeDocument/2006/relationships/tags" Target="../tags/tag701.xml"/><Relationship Id="rId103" Type="http://schemas.openxmlformats.org/officeDocument/2006/relationships/tags" Target="../tags/tag700.xml"/><Relationship Id="rId102" Type="http://schemas.openxmlformats.org/officeDocument/2006/relationships/tags" Target="../tags/tag699.xml"/><Relationship Id="rId101" Type="http://schemas.openxmlformats.org/officeDocument/2006/relationships/tags" Target="../tags/tag698.xml"/><Relationship Id="rId100" Type="http://schemas.openxmlformats.org/officeDocument/2006/relationships/tags" Target="../tags/tag697.xml"/><Relationship Id="rId10" Type="http://schemas.openxmlformats.org/officeDocument/2006/relationships/tags" Target="../tags/tag608.xml"/><Relationship Id="rId1" Type="http://schemas.openxmlformats.org/officeDocument/2006/relationships/tags" Target="../tags/tag599.xml"/></Relationships>
</file>

<file path=ppt/slides/_rels/slide27.xml.rels><?xml version="1.0" encoding="UTF-8" standalone="yes"?>
<Relationships xmlns="http://schemas.openxmlformats.org/package/2006/relationships"><Relationship Id="rId99" Type="http://schemas.openxmlformats.org/officeDocument/2006/relationships/tags" Target="../tags/tag812.xml"/><Relationship Id="rId98" Type="http://schemas.openxmlformats.org/officeDocument/2006/relationships/tags" Target="../tags/tag811.xml"/><Relationship Id="rId97" Type="http://schemas.openxmlformats.org/officeDocument/2006/relationships/tags" Target="../tags/tag810.xml"/><Relationship Id="rId96" Type="http://schemas.openxmlformats.org/officeDocument/2006/relationships/tags" Target="../tags/tag809.xml"/><Relationship Id="rId95" Type="http://schemas.openxmlformats.org/officeDocument/2006/relationships/tags" Target="../tags/tag808.xml"/><Relationship Id="rId94" Type="http://schemas.openxmlformats.org/officeDocument/2006/relationships/tags" Target="../tags/tag807.xml"/><Relationship Id="rId93" Type="http://schemas.openxmlformats.org/officeDocument/2006/relationships/tags" Target="../tags/tag806.xml"/><Relationship Id="rId92" Type="http://schemas.openxmlformats.org/officeDocument/2006/relationships/tags" Target="../tags/tag805.xml"/><Relationship Id="rId91" Type="http://schemas.openxmlformats.org/officeDocument/2006/relationships/tags" Target="../tags/tag804.xml"/><Relationship Id="rId90" Type="http://schemas.openxmlformats.org/officeDocument/2006/relationships/tags" Target="../tags/tag803.xml"/><Relationship Id="rId9" Type="http://schemas.openxmlformats.org/officeDocument/2006/relationships/tags" Target="../tags/tag723.xml"/><Relationship Id="rId89" Type="http://schemas.openxmlformats.org/officeDocument/2006/relationships/tags" Target="../tags/tag802.xml"/><Relationship Id="rId88" Type="http://schemas.openxmlformats.org/officeDocument/2006/relationships/tags" Target="../tags/tag801.xml"/><Relationship Id="rId87" Type="http://schemas.openxmlformats.org/officeDocument/2006/relationships/tags" Target="../tags/tag800.xml"/><Relationship Id="rId86" Type="http://schemas.openxmlformats.org/officeDocument/2006/relationships/tags" Target="../tags/tag799.xml"/><Relationship Id="rId85" Type="http://schemas.openxmlformats.org/officeDocument/2006/relationships/tags" Target="../tags/tag798.xml"/><Relationship Id="rId84" Type="http://schemas.openxmlformats.org/officeDocument/2006/relationships/tags" Target="../tags/tag797.xml"/><Relationship Id="rId83" Type="http://schemas.openxmlformats.org/officeDocument/2006/relationships/tags" Target="../tags/tag796.xml"/><Relationship Id="rId82" Type="http://schemas.openxmlformats.org/officeDocument/2006/relationships/tags" Target="../tags/tag795.xml"/><Relationship Id="rId81" Type="http://schemas.openxmlformats.org/officeDocument/2006/relationships/tags" Target="../tags/tag794.xml"/><Relationship Id="rId80" Type="http://schemas.openxmlformats.org/officeDocument/2006/relationships/tags" Target="../tags/tag793.xml"/><Relationship Id="rId8" Type="http://schemas.openxmlformats.org/officeDocument/2006/relationships/tags" Target="../tags/tag722.xml"/><Relationship Id="rId79" Type="http://schemas.openxmlformats.org/officeDocument/2006/relationships/tags" Target="../tags/tag792.xml"/><Relationship Id="rId78" Type="http://schemas.openxmlformats.org/officeDocument/2006/relationships/tags" Target="../tags/tag791.xml"/><Relationship Id="rId77" Type="http://schemas.openxmlformats.org/officeDocument/2006/relationships/tags" Target="../tags/tag790.xml"/><Relationship Id="rId76" Type="http://schemas.openxmlformats.org/officeDocument/2006/relationships/tags" Target="../tags/tag789.xml"/><Relationship Id="rId75" Type="http://schemas.openxmlformats.org/officeDocument/2006/relationships/tags" Target="../tags/tag788.xml"/><Relationship Id="rId74" Type="http://schemas.openxmlformats.org/officeDocument/2006/relationships/tags" Target="../tags/tag787.xml"/><Relationship Id="rId73" Type="http://schemas.openxmlformats.org/officeDocument/2006/relationships/tags" Target="../tags/tag786.xml"/><Relationship Id="rId72" Type="http://schemas.openxmlformats.org/officeDocument/2006/relationships/tags" Target="../tags/tag785.xml"/><Relationship Id="rId71" Type="http://schemas.openxmlformats.org/officeDocument/2006/relationships/tags" Target="../tags/tag784.xml"/><Relationship Id="rId70" Type="http://schemas.openxmlformats.org/officeDocument/2006/relationships/tags" Target="../tags/tag783.xml"/><Relationship Id="rId7" Type="http://schemas.openxmlformats.org/officeDocument/2006/relationships/tags" Target="../tags/tag721.xml"/><Relationship Id="rId69" Type="http://schemas.openxmlformats.org/officeDocument/2006/relationships/tags" Target="../tags/tag782.xml"/><Relationship Id="rId68" Type="http://schemas.openxmlformats.org/officeDocument/2006/relationships/tags" Target="../tags/tag781.xml"/><Relationship Id="rId67" Type="http://schemas.openxmlformats.org/officeDocument/2006/relationships/tags" Target="../tags/tag780.xml"/><Relationship Id="rId66" Type="http://schemas.openxmlformats.org/officeDocument/2006/relationships/tags" Target="../tags/tag779.xml"/><Relationship Id="rId65" Type="http://schemas.openxmlformats.org/officeDocument/2006/relationships/tags" Target="../tags/tag778.xml"/><Relationship Id="rId64" Type="http://schemas.openxmlformats.org/officeDocument/2006/relationships/tags" Target="../tags/tag777.xml"/><Relationship Id="rId63" Type="http://schemas.openxmlformats.org/officeDocument/2006/relationships/tags" Target="../tags/tag776.xml"/><Relationship Id="rId62" Type="http://schemas.openxmlformats.org/officeDocument/2006/relationships/tags" Target="../tags/tag775.xml"/><Relationship Id="rId61" Type="http://schemas.openxmlformats.org/officeDocument/2006/relationships/tags" Target="../tags/tag774.xml"/><Relationship Id="rId60" Type="http://schemas.openxmlformats.org/officeDocument/2006/relationships/tags" Target="../tags/tag773.xml"/><Relationship Id="rId6" Type="http://schemas.openxmlformats.org/officeDocument/2006/relationships/tags" Target="../tags/tag720.xml"/><Relationship Id="rId59" Type="http://schemas.openxmlformats.org/officeDocument/2006/relationships/tags" Target="../tags/tag772.xml"/><Relationship Id="rId58" Type="http://schemas.openxmlformats.org/officeDocument/2006/relationships/tags" Target="../tags/tag771.xml"/><Relationship Id="rId57" Type="http://schemas.openxmlformats.org/officeDocument/2006/relationships/image" Target="../media/image16.png"/><Relationship Id="rId56" Type="http://schemas.openxmlformats.org/officeDocument/2006/relationships/tags" Target="../tags/tag770.xml"/><Relationship Id="rId55" Type="http://schemas.openxmlformats.org/officeDocument/2006/relationships/tags" Target="../tags/tag769.xml"/><Relationship Id="rId54" Type="http://schemas.openxmlformats.org/officeDocument/2006/relationships/tags" Target="../tags/tag768.xml"/><Relationship Id="rId53" Type="http://schemas.openxmlformats.org/officeDocument/2006/relationships/tags" Target="../tags/tag767.xml"/><Relationship Id="rId52" Type="http://schemas.openxmlformats.org/officeDocument/2006/relationships/tags" Target="../tags/tag766.xml"/><Relationship Id="rId51" Type="http://schemas.openxmlformats.org/officeDocument/2006/relationships/tags" Target="../tags/tag765.xml"/><Relationship Id="rId50" Type="http://schemas.openxmlformats.org/officeDocument/2006/relationships/tags" Target="../tags/tag764.xml"/><Relationship Id="rId5" Type="http://schemas.openxmlformats.org/officeDocument/2006/relationships/tags" Target="../tags/tag719.xml"/><Relationship Id="rId49" Type="http://schemas.openxmlformats.org/officeDocument/2006/relationships/tags" Target="../tags/tag763.xml"/><Relationship Id="rId48" Type="http://schemas.openxmlformats.org/officeDocument/2006/relationships/tags" Target="../tags/tag762.xml"/><Relationship Id="rId47" Type="http://schemas.openxmlformats.org/officeDocument/2006/relationships/tags" Target="../tags/tag761.xml"/><Relationship Id="rId46" Type="http://schemas.openxmlformats.org/officeDocument/2006/relationships/tags" Target="../tags/tag760.xml"/><Relationship Id="rId45" Type="http://schemas.openxmlformats.org/officeDocument/2006/relationships/tags" Target="../tags/tag759.xml"/><Relationship Id="rId44" Type="http://schemas.openxmlformats.org/officeDocument/2006/relationships/tags" Target="../tags/tag758.xml"/><Relationship Id="rId43" Type="http://schemas.openxmlformats.org/officeDocument/2006/relationships/tags" Target="../tags/tag757.xml"/><Relationship Id="rId42" Type="http://schemas.openxmlformats.org/officeDocument/2006/relationships/tags" Target="../tags/tag756.xml"/><Relationship Id="rId41" Type="http://schemas.openxmlformats.org/officeDocument/2006/relationships/tags" Target="../tags/tag755.xml"/><Relationship Id="rId40" Type="http://schemas.openxmlformats.org/officeDocument/2006/relationships/tags" Target="../tags/tag754.xml"/><Relationship Id="rId4" Type="http://schemas.openxmlformats.org/officeDocument/2006/relationships/tags" Target="../tags/tag718.xml"/><Relationship Id="rId39" Type="http://schemas.openxmlformats.org/officeDocument/2006/relationships/tags" Target="../tags/tag753.xml"/><Relationship Id="rId38" Type="http://schemas.openxmlformats.org/officeDocument/2006/relationships/tags" Target="../tags/tag752.xml"/><Relationship Id="rId37" Type="http://schemas.openxmlformats.org/officeDocument/2006/relationships/tags" Target="../tags/tag751.xml"/><Relationship Id="rId36" Type="http://schemas.openxmlformats.org/officeDocument/2006/relationships/tags" Target="../tags/tag750.xml"/><Relationship Id="rId35" Type="http://schemas.openxmlformats.org/officeDocument/2006/relationships/tags" Target="../tags/tag749.xml"/><Relationship Id="rId34" Type="http://schemas.openxmlformats.org/officeDocument/2006/relationships/tags" Target="../tags/tag748.xml"/><Relationship Id="rId33" Type="http://schemas.openxmlformats.org/officeDocument/2006/relationships/tags" Target="../tags/tag747.xml"/><Relationship Id="rId32" Type="http://schemas.openxmlformats.org/officeDocument/2006/relationships/tags" Target="../tags/tag746.xml"/><Relationship Id="rId31" Type="http://schemas.openxmlformats.org/officeDocument/2006/relationships/tags" Target="../tags/tag745.xml"/><Relationship Id="rId30" Type="http://schemas.openxmlformats.org/officeDocument/2006/relationships/tags" Target="../tags/tag744.xml"/><Relationship Id="rId3" Type="http://schemas.openxmlformats.org/officeDocument/2006/relationships/tags" Target="../tags/tag717.xml"/><Relationship Id="rId29" Type="http://schemas.openxmlformats.org/officeDocument/2006/relationships/tags" Target="../tags/tag743.xml"/><Relationship Id="rId28" Type="http://schemas.openxmlformats.org/officeDocument/2006/relationships/tags" Target="../tags/tag742.xml"/><Relationship Id="rId27" Type="http://schemas.openxmlformats.org/officeDocument/2006/relationships/tags" Target="../tags/tag741.xml"/><Relationship Id="rId26" Type="http://schemas.openxmlformats.org/officeDocument/2006/relationships/tags" Target="../tags/tag740.xml"/><Relationship Id="rId25" Type="http://schemas.openxmlformats.org/officeDocument/2006/relationships/tags" Target="../tags/tag739.xml"/><Relationship Id="rId24" Type="http://schemas.openxmlformats.org/officeDocument/2006/relationships/tags" Target="../tags/tag738.xml"/><Relationship Id="rId23" Type="http://schemas.openxmlformats.org/officeDocument/2006/relationships/tags" Target="../tags/tag737.xml"/><Relationship Id="rId22" Type="http://schemas.openxmlformats.org/officeDocument/2006/relationships/tags" Target="../tags/tag736.xml"/><Relationship Id="rId21" Type="http://schemas.openxmlformats.org/officeDocument/2006/relationships/tags" Target="../tags/tag735.xml"/><Relationship Id="rId20" Type="http://schemas.openxmlformats.org/officeDocument/2006/relationships/tags" Target="../tags/tag734.xml"/><Relationship Id="rId2" Type="http://schemas.openxmlformats.org/officeDocument/2006/relationships/tags" Target="../tags/tag716.xml"/><Relationship Id="rId19" Type="http://schemas.openxmlformats.org/officeDocument/2006/relationships/tags" Target="../tags/tag733.xml"/><Relationship Id="rId18" Type="http://schemas.openxmlformats.org/officeDocument/2006/relationships/tags" Target="../tags/tag732.xml"/><Relationship Id="rId17" Type="http://schemas.openxmlformats.org/officeDocument/2006/relationships/tags" Target="../tags/tag731.xml"/><Relationship Id="rId16" Type="http://schemas.openxmlformats.org/officeDocument/2006/relationships/tags" Target="../tags/tag730.xml"/><Relationship Id="rId15" Type="http://schemas.openxmlformats.org/officeDocument/2006/relationships/tags" Target="../tags/tag729.xml"/><Relationship Id="rId14" Type="http://schemas.openxmlformats.org/officeDocument/2006/relationships/tags" Target="../tags/tag728.xml"/><Relationship Id="rId13" Type="http://schemas.openxmlformats.org/officeDocument/2006/relationships/tags" Target="../tags/tag727.xml"/><Relationship Id="rId122" Type="http://schemas.openxmlformats.org/officeDocument/2006/relationships/notesSlide" Target="../notesSlides/notesSlide24.xml"/><Relationship Id="rId121" Type="http://schemas.openxmlformats.org/officeDocument/2006/relationships/slideLayout" Target="../slideLayouts/slideLayout2.xml"/><Relationship Id="rId120" Type="http://schemas.openxmlformats.org/officeDocument/2006/relationships/tags" Target="../tags/tag833.xml"/><Relationship Id="rId12" Type="http://schemas.openxmlformats.org/officeDocument/2006/relationships/tags" Target="../tags/tag726.xml"/><Relationship Id="rId119" Type="http://schemas.openxmlformats.org/officeDocument/2006/relationships/tags" Target="../tags/tag832.xml"/><Relationship Id="rId118" Type="http://schemas.openxmlformats.org/officeDocument/2006/relationships/tags" Target="../tags/tag831.xml"/><Relationship Id="rId117" Type="http://schemas.openxmlformats.org/officeDocument/2006/relationships/tags" Target="../tags/tag830.xml"/><Relationship Id="rId116" Type="http://schemas.openxmlformats.org/officeDocument/2006/relationships/tags" Target="../tags/tag829.xml"/><Relationship Id="rId115" Type="http://schemas.openxmlformats.org/officeDocument/2006/relationships/tags" Target="../tags/tag828.xml"/><Relationship Id="rId114" Type="http://schemas.openxmlformats.org/officeDocument/2006/relationships/tags" Target="../tags/tag827.xml"/><Relationship Id="rId113" Type="http://schemas.openxmlformats.org/officeDocument/2006/relationships/tags" Target="../tags/tag826.xml"/><Relationship Id="rId112" Type="http://schemas.openxmlformats.org/officeDocument/2006/relationships/tags" Target="../tags/tag825.xml"/><Relationship Id="rId111" Type="http://schemas.openxmlformats.org/officeDocument/2006/relationships/tags" Target="../tags/tag824.xml"/><Relationship Id="rId110" Type="http://schemas.openxmlformats.org/officeDocument/2006/relationships/tags" Target="../tags/tag823.xml"/><Relationship Id="rId11" Type="http://schemas.openxmlformats.org/officeDocument/2006/relationships/tags" Target="../tags/tag725.xml"/><Relationship Id="rId109" Type="http://schemas.openxmlformats.org/officeDocument/2006/relationships/tags" Target="../tags/tag822.xml"/><Relationship Id="rId108" Type="http://schemas.openxmlformats.org/officeDocument/2006/relationships/tags" Target="../tags/tag821.xml"/><Relationship Id="rId107" Type="http://schemas.openxmlformats.org/officeDocument/2006/relationships/tags" Target="../tags/tag820.xml"/><Relationship Id="rId106" Type="http://schemas.openxmlformats.org/officeDocument/2006/relationships/tags" Target="../tags/tag819.xml"/><Relationship Id="rId105" Type="http://schemas.openxmlformats.org/officeDocument/2006/relationships/tags" Target="../tags/tag818.xml"/><Relationship Id="rId104" Type="http://schemas.openxmlformats.org/officeDocument/2006/relationships/tags" Target="../tags/tag817.xml"/><Relationship Id="rId103" Type="http://schemas.openxmlformats.org/officeDocument/2006/relationships/tags" Target="../tags/tag816.xml"/><Relationship Id="rId102" Type="http://schemas.openxmlformats.org/officeDocument/2006/relationships/tags" Target="../tags/tag815.xml"/><Relationship Id="rId101" Type="http://schemas.openxmlformats.org/officeDocument/2006/relationships/tags" Target="../tags/tag814.xml"/><Relationship Id="rId100" Type="http://schemas.openxmlformats.org/officeDocument/2006/relationships/tags" Target="../tags/tag813.xml"/><Relationship Id="rId10" Type="http://schemas.openxmlformats.org/officeDocument/2006/relationships/tags" Target="../tags/tag724.xml"/><Relationship Id="rId1" Type="http://schemas.openxmlformats.org/officeDocument/2006/relationships/tags" Target="../tags/tag715.xml"/></Relationships>
</file>

<file path=ppt/slides/_rels/slide28.xml.rels><?xml version="1.0" encoding="UTF-8" standalone="yes"?>
<Relationships xmlns="http://schemas.openxmlformats.org/package/2006/relationships"><Relationship Id="rId99" Type="http://schemas.openxmlformats.org/officeDocument/2006/relationships/tags" Target="../tags/tag931.xml"/><Relationship Id="rId98" Type="http://schemas.openxmlformats.org/officeDocument/2006/relationships/tags" Target="../tags/tag930.xml"/><Relationship Id="rId97" Type="http://schemas.openxmlformats.org/officeDocument/2006/relationships/tags" Target="../tags/tag929.xml"/><Relationship Id="rId96" Type="http://schemas.openxmlformats.org/officeDocument/2006/relationships/tags" Target="../tags/tag928.xml"/><Relationship Id="rId95" Type="http://schemas.openxmlformats.org/officeDocument/2006/relationships/tags" Target="../tags/tag927.xml"/><Relationship Id="rId94" Type="http://schemas.openxmlformats.org/officeDocument/2006/relationships/tags" Target="../tags/tag926.xml"/><Relationship Id="rId93" Type="http://schemas.openxmlformats.org/officeDocument/2006/relationships/tags" Target="../tags/tag925.xml"/><Relationship Id="rId92" Type="http://schemas.openxmlformats.org/officeDocument/2006/relationships/tags" Target="../tags/tag924.xml"/><Relationship Id="rId91" Type="http://schemas.openxmlformats.org/officeDocument/2006/relationships/tags" Target="../tags/tag923.xml"/><Relationship Id="rId90" Type="http://schemas.openxmlformats.org/officeDocument/2006/relationships/tags" Target="../tags/tag922.xml"/><Relationship Id="rId9" Type="http://schemas.openxmlformats.org/officeDocument/2006/relationships/tags" Target="../tags/tag842.xml"/><Relationship Id="rId89" Type="http://schemas.openxmlformats.org/officeDocument/2006/relationships/tags" Target="../tags/tag921.xml"/><Relationship Id="rId88" Type="http://schemas.openxmlformats.org/officeDocument/2006/relationships/tags" Target="../tags/tag920.xml"/><Relationship Id="rId87" Type="http://schemas.openxmlformats.org/officeDocument/2006/relationships/tags" Target="../tags/tag919.xml"/><Relationship Id="rId86" Type="http://schemas.openxmlformats.org/officeDocument/2006/relationships/tags" Target="../tags/tag918.xml"/><Relationship Id="rId85" Type="http://schemas.openxmlformats.org/officeDocument/2006/relationships/tags" Target="../tags/tag917.xml"/><Relationship Id="rId84" Type="http://schemas.openxmlformats.org/officeDocument/2006/relationships/tags" Target="../tags/tag916.xml"/><Relationship Id="rId83" Type="http://schemas.openxmlformats.org/officeDocument/2006/relationships/tags" Target="../tags/tag915.xml"/><Relationship Id="rId82" Type="http://schemas.openxmlformats.org/officeDocument/2006/relationships/tags" Target="../tags/tag914.xml"/><Relationship Id="rId81" Type="http://schemas.openxmlformats.org/officeDocument/2006/relationships/tags" Target="../tags/tag913.xml"/><Relationship Id="rId80" Type="http://schemas.openxmlformats.org/officeDocument/2006/relationships/tags" Target="../tags/tag912.xml"/><Relationship Id="rId8" Type="http://schemas.openxmlformats.org/officeDocument/2006/relationships/tags" Target="../tags/tag841.xml"/><Relationship Id="rId79" Type="http://schemas.openxmlformats.org/officeDocument/2006/relationships/tags" Target="../tags/tag911.xml"/><Relationship Id="rId78" Type="http://schemas.openxmlformats.org/officeDocument/2006/relationships/tags" Target="../tags/tag910.xml"/><Relationship Id="rId77" Type="http://schemas.openxmlformats.org/officeDocument/2006/relationships/tags" Target="../tags/tag909.xml"/><Relationship Id="rId76" Type="http://schemas.openxmlformats.org/officeDocument/2006/relationships/tags" Target="../tags/tag908.xml"/><Relationship Id="rId75" Type="http://schemas.openxmlformats.org/officeDocument/2006/relationships/tags" Target="../tags/tag907.xml"/><Relationship Id="rId74" Type="http://schemas.openxmlformats.org/officeDocument/2006/relationships/tags" Target="../tags/tag906.xml"/><Relationship Id="rId73" Type="http://schemas.openxmlformats.org/officeDocument/2006/relationships/tags" Target="../tags/tag905.xml"/><Relationship Id="rId72" Type="http://schemas.openxmlformats.org/officeDocument/2006/relationships/tags" Target="../tags/tag904.xml"/><Relationship Id="rId71" Type="http://schemas.openxmlformats.org/officeDocument/2006/relationships/tags" Target="../tags/tag903.xml"/><Relationship Id="rId70" Type="http://schemas.openxmlformats.org/officeDocument/2006/relationships/tags" Target="../tags/tag902.xml"/><Relationship Id="rId7" Type="http://schemas.openxmlformats.org/officeDocument/2006/relationships/tags" Target="../tags/tag840.xml"/><Relationship Id="rId69" Type="http://schemas.openxmlformats.org/officeDocument/2006/relationships/tags" Target="../tags/tag901.xml"/><Relationship Id="rId68" Type="http://schemas.openxmlformats.org/officeDocument/2006/relationships/tags" Target="../tags/tag900.xml"/><Relationship Id="rId67" Type="http://schemas.openxmlformats.org/officeDocument/2006/relationships/tags" Target="../tags/tag899.xml"/><Relationship Id="rId66" Type="http://schemas.openxmlformats.org/officeDocument/2006/relationships/tags" Target="../tags/tag898.xml"/><Relationship Id="rId65" Type="http://schemas.openxmlformats.org/officeDocument/2006/relationships/tags" Target="../tags/tag897.xml"/><Relationship Id="rId64" Type="http://schemas.openxmlformats.org/officeDocument/2006/relationships/tags" Target="../tags/tag896.xml"/><Relationship Id="rId63" Type="http://schemas.openxmlformats.org/officeDocument/2006/relationships/tags" Target="../tags/tag895.xml"/><Relationship Id="rId62" Type="http://schemas.openxmlformats.org/officeDocument/2006/relationships/tags" Target="../tags/tag894.xml"/><Relationship Id="rId61" Type="http://schemas.openxmlformats.org/officeDocument/2006/relationships/tags" Target="../tags/tag893.xml"/><Relationship Id="rId60" Type="http://schemas.openxmlformats.org/officeDocument/2006/relationships/tags" Target="../tags/tag892.xml"/><Relationship Id="rId6" Type="http://schemas.openxmlformats.org/officeDocument/2006/relationships/tags" Target="../tags/tag839.xml"/><Relationship Id="rId59" Type="http://schemas.openxmlformats.org/officeDocument/2006/relationships/tags" Target="../tags/tag891.xml"/><Relationship Id="rId58" Type="http://schemas.openxmlformats.org/officeDocument/2006/relationships/tags" Target="../tags/tag890.xml"/><Relationship Id="rId57" Type="http://schemas.openxmlformats.org/officeDocument/2006/relationships/tags" Target="../tags/tag889.xml"/><Relationship Id="rId56" Type="http://schemas.openxmlformats.org/officeDocument/2006/relationships/tags" Target="../tags/tag888.xml"/><Relationship Id="rId55" Type="http://schemas.openxmlformats.org/officeDocument/2006/relationships/image" Target="../media/image16.png"/><Relationship Id="rId54" Type="http://schemas.openxmlformats.org/officeDocument/2006/relationships/tags" Target="../tags/tag887.xml"/><Relationship Id="rId53" Type="http://schemas.openxmlformats.org/officeDocument/2006/relationships/tags" Target="../tags/tag886.xml"/><Relationship Id="rId52" Type="http://schemas.openxmlformats.org/officeDocument/2006/relationships/tags" Target="../tags/tag885.xml"/><Relationship Id="rId51" Type="http://schemas.openxmlformats.org/officeDocument/2006/relationships/tags" Target="../tags/tag884.xml"/><Relationship Id="rId50" Type="http://schemas.openxmlformats.org/officeDocument/2006/relationships/tags" Target="../tags/tag883.xml"/><Relationship Id="rId5" Type="http://schemas.openxmlformats.org/officeDocument/2006/relationships/tags" Target="../tags/tag838.xml"/><Relationship Id="rId49" Type="http://schemas.openxmlformats.org/officeDocument/2006/relationships/tags" Target="../tags/tag882.xml"/><Relationship Id="rId48" Type="http://schemas.openxmlformats.org/officeDocument/2006/relationships/tags" Target="../tags/tag881.xml"/><Relationship Id="rId47" Type="http://schemas.openxmlformats.org/officeDocument/2006/relationships/tags" Target="../tags/tag880.xml"/><Relationship Id="rId46" Type="http://schemas.openxmlformats.org/officeDocument/2006/relationships/tags" Target="../tags/tag879.xml"/><Relationship Id="rId45" Type="http://schemas.openxmlformats.org/officeDocument/2006/relationships/tags" Target="../tags/tag878.xml"/><Relationship Id="rId44" Type="http://schemas.openxmlformats.org/officeDocument/2006/relationships/tags" Target="../tags/tag877.xml"/><Relationship Id="rId43" Type="http://schemas.openxmlformats.org/officeDocument/2006/relationships/tags" Target="../tags/tag876.xml"/><Relationship Id="rId42" Type="http://schemas.openxmlformats.org/officeDocument/2006/relationships/tags" Target="../tags/tag875.xml"/><Relationship Id="rId41" Type="http://schemas.openxmlformats.org/officeDocument/2006/relationships/tags" Target="../tags/tag874.xml"/><Relationship Id="rId40" Type="http://schemas.openxmlformats.org/officeDocument/2006/relationships/tags" Target="../tags/tag873.xml"/><Relationship Id="rId4" Type="http://schemas.openxmlformats.org/officeDocument/2006/relationships/tags" Target="../tags/tag837.xml"/><Relationship Id="rId39" Type="http://schemas.openxmlformats.org/officeDocument/2006/relationships/tags" Target="../tags/tag872.xml"/><Relationship Id="rId38" Type="http://schemas.openxmlformats.org/officeDocument/2006/relationships/tags" Target="../tags/tag871.xml"/><Relationship Id="rId37" Type="http://schemas.openxmlformats.org/officeDocument/2006/relationships/tags" Target="../tags/tag870.xml"/><Relationship Id="rId36" Type="http://schemas.openxmlformats.org/officeDocument/2006/relationships/tags" Target="../tags/tag869.xml"/><Relationship Id="rId35" Type="http://schemas.openxmlformats.org/officeDocument/2006/relationships/tags" Target="../tags/tag868.xml"/><Relationship Id="rId34" Type="http://schemas.openxmlformats.org/officeDocument/2006/relationships/tags" Target="../tags/tag867.xml"/><Relationship Id="rId33" Type="http://schemas.openxmlformats.org/officeDocument/2006/relationships/tags" Target="../tags/tag866.xml"/><Relationship Id="rId32" Type="http://schemas.openxmlformats.org/officeDocument/2006/relationships/tags" Target="../tags/tag865.xml"/><Relationship Id="rId31" Type="http://schemas.openxmlformats.org/officeDocument/2006/relationships/tags" Target="../tags/tag864.xml"/><Relationship Id="rId30" Type="http://schemas.openxmlformats.org/officeDocument/2006/relationships/tags" Target="../tags/tag863.xml"/><Relationship Id="rId3" Type="http://schemas.openxmlformats.org/officeDocument/2006/relationships/tags" Target="../tags/tag836.xml"/><Relationship Id="rId29" Type="http://schemas.openxmlformats.org/officeDocument/2006/relationships/tags" Target="../tags/tag862.xml"/><Relationship Id="rId28" Type="http://schemas.openxmlformats.org/officeDocument/2006/relationships/tags" Target="../tags/tag861.xml"/><Relationship Id="rId27" Type="http://schemas.openxmlformats.org/officeDocument/2006/relationships/tags" Target="../tags/tag860.xml"/><Relationship Id="rId26" Type="http://schemas.openxmlformats.org/officeDocument/2006/relationships/tags" Target="../tags/tag859.xml"/><Relationship Id="rId25" Type="http://schemas.openxmlformats.org/officeDocument/2006/relationships/tags" Target="../tags/tag858.xml"/><Relationship Id="rId24" Type="http://schemas.openxmlformats.org/officeDocument/2006/relationships/tags" Target="../tags/tag857.xml"/><Relationship Id="rId23" Type="http://schemas.openxmlformats.org/officeDocument/2006/relationships/tags" Target="../tags/tag856.xml"/><Relationship Id="rId22" Type="http://schemas.openxmlformats.org/officeDocument/2006/relationships/tags" Target="../tags/tag855.xml"/><Relationship Id="rId21" Type="http://schemas.openxmlformats.org/officeDocument/2006/relationships/tags" Target="../tags/tag854.xml"/><Relationship Id="rId20" Type="http://schemas.openxmlformats.org/officeDocument/2006/relationships/tags" Target="../tags/tag853.xml"/><Relationship Id="rId2" Type="http://schemas.openxmlformats.org/officeDocument/2006/relationships/tags" Target="../tags/tag835.xml"/><Relationship Id="rId19" Type="http://schemas.openxmlformats.org/officeDocument/2006/relationships/tags" Target="../tags/tag852.xml"/><Relationship Id="rId18" Type="http://schemas.openxmlformats.org/officeDocument/2006/relationships/tags" Target="../tags/tag851.xml"/><Relationship Id="rId17" Type="http://schemas.openxmlformats.org/officeDocument/2006/relationships/tags" Target="../tags/tag850.xml"/><Relationship Id="rId16" Type="http://schemas.openxmlformats.org/officeDocument/2006/relationships/tags" Target="../tags/tag849.xml"/><Relationship Id="rId15" Type="http://schemas.openxmlformats.org/officeDocument/2006/relationships/tags" Target="../tags/tag848.xml"/><Relationship Id="rId14" Type="http://schemas.openxmlformats.org/officeDocument/2006/relationships/tags" Target="../tags/tag847.xml"/><Relationship Id="rId13" Type="http://schemas.openxmlformats.org/officeDocument/2006/relationships/tags" Target="../tags/tag846.xml"/><Relationship Id="rId120" Type="http://schemas.openxmlformats.org/officeDocument/2006/relationships/notesSlide" Target="../notesSlides/notesSlide25.xml"/><Relationship Id="rId12" Type="http://schemas.openxmlformats.org/officeDocument/2006/relationships/tags" Target="../tags/tag845.xml"/><Relationship Id="rId119" Type="http://schemas.openxmlformats.org/officeDocument/2006/relationships/slideLayout" Target="../slideLayouts/slideLayout2.xml"/><Relationship Id="rId118" Type="http://schemas.openxmlformats.org/officeDocument/2006/relationships/tags" Target="../tags/tag950.xml"/><Relationship Id="rId117" Type="http://schemas.openxmlformats.org/officeDocument/2006/relationships/tags" Target="../tags/tag949.xml"/><Relationship Id="rId116" Type="http://schemas.openxmlformats.org/officeDocument/2006/relationships/tags" Target="../tags/tag948.xml"/><Relationship Id="rId115" Type="http://schemas.openxmlformats.org/officeDocument/2006/relationships/tags" Target="../tags/tag947.xml"/><Relationship Id="rId114" Type="http://schemas.openxmlformats.org/officeDocument/2006/relationships/tags" Target="../tags/tag946.xml"/><Relationship Id="rId113" Type="http://schemas.openxmlformats.org/officeDocument/2006/relationships/tags" Target="../tags/tag945.xml"/><Relationship Id="rId112" Type="http://schemas.openxmlformats.org/officeDocument/2006/relationships/tags" Target="../tags/tag944.xml"/><Relationship Id="rId111" Type="http://schemas.openxmlformats.org/officeDocument/2006/relationships/tags" Target="../tags/tag943.xml"/><Relationship Id="rId110" Type="http://schemas.openxmlformats.org/officeDocument/2006/relationships/tags" Target="../tags/tag942.xml"/><Relationship Id="rId11" Type="http://schemas.openxmlformats.org/officeDocument/2006/relationships/tags" Target="../tags/tag844.xml"/><Relationship Id="rId109" Type="http://schemas.openxmlformats.org/officeDocument/2006/relationships/tags" Target="../tags/tag941.xml"/><Relationship Id="rId108" Type="http://schemas.openxmlformats.org/officeDocument/2006/relationships/tags" Target="../tags/tag940.xml"/><Relationship Id="rId107" Type="http://schemas.openxmlformats.org/officeDocument/2006/relationships/tags" Target="../tags/tag939.xml"/><Relationship Id="rId106" Type="http://schemas.openxmlformats.org/officeDocument/2006/relationships/tags" Target="../tags/tag938.xml"/><Relationship Id="rId105" Type="http://schemas.openxmlformats.org/officeDocument/2006/relationships/tags" Target="../tags/tag937.xml"/><Relationship Id="rId104" Type="http://schemas.openxmlformats.org/officeDocument/2006/relationships/tags" Target="../tags/tag936.xml"/><Relationship Id="rId103" Type="http://schemas.openxmlformats.org/officeDocument/2006/relationships/tags" Target="../tags/tag935.xml"/><Relationship Id="rId102" Type="http://schemas.openxmlformats.org/officeDocument/2006/relationships/tags" Target="../tags/tag934.xml"/><Relationship Id="rId101" Type="http://schemas.openxmlformats.org/officeDocument/2006/relationships/tags" Target="../tags/tag933.xml"/><Relationship Id="rId100" Type="http://schemas.openxmlformats.org/officeDocument/2006/relationships/tags" Target="../tags/tag932.xml"/><Relationship Id="rId10" Type="http://schemas.openxmlformats.org/officeDocument/2006/relationships/tags" Target="../tags/tag843.xml"/><Relationship Id="rId1" Type="http://schemas.openxmlformats.org/officeDocument/2006/relationships/tags" Target="../tags/tag834.xml"/></Relationships>
</file>

<file path=ppt/slides/_rels/slide29.xml.rels><?xml version="1.0" encoding="UTF-8" standalone="yes"?>
<Relationships xmlns="http://schemas.openxmlformats.org/package/2006/relationships"><Relationship Id="rId9" Type="http://schemas.openxmlformats.org/officeDocument/2006/relationships/tags" Target="../tags/tag959.xml"/><Relationship Id="rId8" Type="http://schemas.openxmlformats.org/officeDocument/2006/relationships/tags" Target="../tags/tag958.xml"/><Relationship Id="rId7" Type="http://schemas.openxmlformats.org/officeDocument/2006/relationships/tags" Target="../tags/tag957.xml"/><Relationship Id="rId67" Type="http://schemas.openxmlformats.org/officeDocument/2006/relationships/notesSlide" Target="../notesSlides/notesSlide26.xml"/><Relationship Id="rId66" Type="http://schemas.openxmlformats.org/officeDocument/2006/relationships/slideLayout" Target="../slideLayouts/slideLayout2.xml"/><Relationship Id="rId65" Type="http://schemas.openxmlformats.org/officeDocument/2006/relationships/tags" Target="../tags/tag1014.xml"/><Relationship Id="rId64" Type="http://schemas.openxmlformats.org/officeDocument/2006/relationships/tags" Target="../tags/tag1013.xml"/><Relationship Id="rId63" Type="http://schemas.openxmlformats.org/officeDocument/2006/relationships/tags" Target="../tags/tag1012.xml"/><Relationship Id="rId62" Type="http://schemas.openxmlformats.org/officeDocument/2006/relationships/tags" Target="../tags/tag1011.xml"/><Relationship Id="rId61" Type="http://schemas.openxmlformats.org/officeDocument/2006/relationships/tags" Target="../tags/tag1010.xml"/><Relationship Id="rId60" Type="http://schemas.openxmlformats.org/officeDocument/2006/relationships/tags" Target="../tags/tag1009.xml"/><Relationship Id="rId6" Type="http://schemas.openxmlformats.org/officeDocument/2006/relationships/tags" Target="../tags/tag956.xml"/><Relationship Id="rId59" Type="http://schemas.openxmlformats.org/officeDocument/2006/relationships/tags" Target="../tags/tag1008.xml"/><Relationship Id="rId58" Type="http://schemas.openxmlformats.org/officeDocument/2006/relationships/tags" Target="../tags/tag1007.xml"/><Relationship Id="rId57" Type="http://schemas.openxmlformats.org/officeDocument/2006/relationships/tags" Target="../tags/tag1006.xml"/><Relationship Id="rId56" Type="http://schemas.openxmlformats.org/officeDocument/2006/relationships/tags" Target="../tags/tag1005.xml"/><Relationship Id="rId55" Type="http://schemas.openxmlformats.org/officeDocument/2006/relationships/tags" Target="../tags/tag1004.xml"/><Relationship Id="rId54" Type="http://schemas.openxmlformats.org/officeDocument/2006/relationships/image" Target="../media/image16.png"/><Relationship Id="rId53" Type="http://schemas.openxmlformats.org/officeDocument/2006/relationships/tags" Target="../tags/tag1003.xml"/><Relationship Id="rId52" Type="http://schemas.openxmlformats.org/officeDocument/2006/relationships/tags" Target="../tags/tag1002.xml"/><Relationship Id="rId51" Type="http://schemas.openxmlformats.org/officeDocument/2006/relationships/tags" Target="../tags/tag1001.xml"/><Relationship Id="rId50" Type="http://schemas.openxmlformats.org/officeDocument/2006/relationships/tags" Target="../tags/tag1000.xml"/><Relationship Id="rId5" Type="http://schemas.openxmlformats.org/officeDocument/2006/relationships/tags" Target="../tags/tag955.xml"/><Relationship Id="rId49" Type="http://schemas.openxmlformats.org/officeDocument/2006/relationships/tags" Target="../tags/tag999.xml"/><Relationship Id="rId48" Type="http://schemas.openxmlformats.org/officeDocument/2006/relationships/tags" Target="../tags/tag998.xml"/><Relationship Id="rId47" Type="http://schemas.openxmlformats.org/officeDocument/2006/relationships/tags" Target="../tags/tag997.xml"/><Relationship Id="rId46" Type="http://schemas.openxmlformats.org/officeDocument/2006/relationships/tags" Target="../tags/tag996.xml"/><Relationship Id="rId45" Type="http://schemas.openxmlformats.org/officeDocument/2006/relationships/tags" Target="../tags/tag995.xml"/><Relationship Id="rId44" Type="http://schemas.openxmlformats.org/officeDocument/2006/relationships/tags" Target="../tags/tag994.xml"/><Relationship Id="rId43" Type="http://schemas.openxmlformats.org/officeDocument/2006/relationships/tags" Target="../tags/tag993.xml"/><Relationship Id="rId42" Type="http://schemas.openxmlformats.org/officeDocument/2006/relationships/tags" Target="../tags/tag992.xml"/><Relationship Id="rId41" Type="http://schemas.openxmlformats.org/officeDocument/2006/relationships/tags" Target="../tags/tag991.xml"/><Relationship Id="rId40" Type="http://schemas.openxmlformats.org/officeDocument/2006/relationships/tags" Target="../tags/tag990.xml"/><Relationship Id="rId4" Type="http://schemas.openxmlformats.org/officeDocument/2006/relationships/tags" Target="../tags/tag954.xml"/><Relationship Id="rId39" Type="http://schemas.openxmlformats.org/officeDocument/2006/relationships/tags" Target="../tags/tag989.xml"/><Relationship Id="rId38" Type="http://schemas.openxmlformats.org/officeDocument/2006/relationships/tags" Target="../tags/tag988.xml"/><Relationship Id="rId37" Type="http://schemas.openxmlformats.org/officeDocument/2006/relationships/tags" Target="../tags/tag987.xml"/><Relationship Id="rId36" Type="http://schemas.openxmlformats.org/officeDocument/2006/relationships/tags" Target="../tags/tag986.xml"/><Relationship Id="rId35" Type="http://schemas.openxmlformats.org/officeDocument/2006/relationships/tags" Target="../tags/tag985.xml"/><Relationship Id="rId34" Type="http://schemas.openxmlformats.org/officeDocument/2006/relationships/tags" Target="../tags/tag984.xml"/><Relationship Id="rId33" Type="http://schemas.openxmlformats.org/officeDocument/2006/relationships/tags" Target="../tags/tag983.xml"/><Relationship Id="rId32" Type="http://schemas.openxmlformats.org/officeDocument/2006/relationships/tags" Target="../tags/tag982.xml"/><Relationship Id="rId31" Type="http://schemas.openxmlformats.org/officeDocument/2006/relationships/tags" Target="../tags/tag981.xml"/><Relationship Id="rId30" Type="http://schemas.openxmlformats.org/officeDocument/2006/relationships/tags" Target="../tags/tag980.xml"/><Relationship Id="rId3" Type="http://schemas.openxmlformats.org/officeDocument/2006/relationships/tags" Target="../tags/tag953.xml"/><Relationship Id="rId29" Type="http://schemas.openxmlformats.org/officeDocument/2006/relationships/tags" Target="../tags/tag979.xml"/><Relationship Id="rId28" Type="http://schemas.openxmlformats.org/officeDocument/2006/relationships/tags" Target="../tags/tag978.xml"/><Relationship Id="rId27" Type="http://schemas.openxmlformats.org/officeDocument/2006/relationships/tags" Target="../tags/tag977.xml"/><Relationship Id="rId26" Type="http://schemas.openxmlformats.org/officeDocument/2006/relationships/tags" Target="../tags/tag976.xml"/><Relationship Id="rId25" Type="http://schemas.openxmlformats.org/officeDocument/2006/relationships/tags" Target="../tags/tag975.xml"/><Relationship Id="rId24" Type="http://schemas.openxmlformats.org/officeDocument/2006/relationships/tags" Target="../tags/tag974.xml"/><Relationship Id="rId23" Type="http://schemas.openxmlformats.org/officeDocument/2006/relationships/tags" Target="../tags/tag973.xml"/><Relationship Id="rId22" Type="http://schemas.openxmlformats.org/officeDocument/2006/relationships/tags" Target="../tags/tag972.xml"/><Relationship Id="rId21" Type="http://schemas.openxmlformats.org/officeDocument/2006/relationships/tags" Target="../tags/tag971.xml"/><Relationship Id="rId20" Type="http://schemas.openxmlformats.org/officeDocument/2006/relationships/tags" Target="../tags/tag970.xml"/><Relationship Id="rId2" Type="http://schemas.openxmlformats.org/officeDocument/2006/relationships/tags" Target="../tags/tag952.xml"/><Relationship Id="rId19" Type="http://schemas.openxmlformats.org/officeDocument/2006/relationships/tags" Target="../tags/tag969.xml"/><Relationship Id="rId18" Type="http://schemas.openxmlformats.org/officeDocument/2006/relationships/tags" Target="../tags/tag968.xml"/><Relationship Id="rId17" Type="http://schemas.openxmlformats.org/officeDocument/2006/relationships/tags" Target="../tags/tag967.xml"/><Relationship Id="rId16" Type="http://schemas.openxmlformats.org/officeDocument/2006/relationships/tags" Target="../tags/tag966.xml"/><Relationship Id="rId15" Type="http://schemas.openxmlformats.org/officeDocument/2006/relationships/tags" Target="../tags/tag965.xml"/><Relationship Id="rId14" Type="http://schemas.openxmlformats.org/officeDocument/2006/relationships/tags" Target="../tags/tag964.xml"/><Relationship Id="rId13" Type="http://schemas.openxmlformats.org/officeDocument/2006/relationships/tags" Target="../tags/tag963.xml"/><Relationship Id="rId12" Type="http://schemas.openxmlformats.org/officeDocument/2006/relationships/tags" Target="../tags/tag962.xml"/><Relationship Id="rId11" Type="http://schemas.openxmlformats.org/officeDocument/2006/relationships/tags" Target="../tags/tag961.xml"/><Relationship Id="rId10" Type="http://schemas.openxmlformats.org/officeDocument/2006/relationships/tags" Target="../tags/tag960.xml"/><Relationship Id="rId1" Type="http://schemas.openxmlformats.org/officeDocument/2006/relationships/tags" Target="../tags/tag95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2.jpe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4.xml"/><Relationship Id="rId2" Type="http://schemas.openxmlformats.org/officeDocument/2006/relationships/tags" Target="../tags/tag1015.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6.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7.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8.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9.xml"/><Relationship Id="rId1" Type="http://schemas.openxmlformats.org/officeDocument/2006/relationships/image" Target="../media/image26.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20.xml"/><Relationship Id="rId3" Type="http://schemas.openxmlformats.org/officeDocument/2006/relationships/image" Target="../media/image2.jpeg"/><Relationship Id="rId2" Type="http://schemas.openxmlformats.org/officeDocument/2006/relationships/image" Target="../media/image28.jpeg"/><Relationship Id="rId1" Type="http://schemas.openxmlformats.org/officeDocument/2006/relationships/image" Target="../media/image27.jpe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21.xml"/><Relationship Id="rId3" Type="http://schemas.openxmlformats.org/officeDocument/2006/relationships/image" Target="../media/image2.jpeg"/><Relationship Id="rId2" Type="http://schemas.openxmlformats.org/officeDocument/2006/relationships/image" Target="../media/image28.jpeg"/><Relationship Id="rId1" Type="http://schemas.openxmlformats.org/officeDocument/2006/relationships/image" Target="../media/image27.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2.xml"/><Relationship Id="rId2" Type="http://schemas.openxmlformats.org/officeDocument/2006/relationships/image" Target="../media/image29.jpeg"/><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102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02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0.xml.rels><?xml version="1.0" encoding="UTF-8" standalone="yes"?>
<Relationships xmlns="http://schemas.openxmlformats.org/package/2006/relationships"><Relationship Id="rId9" Type="http://schemas.openxmlformats.org/officeDocument/2006/relationships/image" Target="../media/image38.jpeg"/><Relationship Id="rId8" Type="http://schemas.openxmlformats.org/officeDocument/2006/relationships/image" Target="../media/image37.jpeg"/><Relationship Id="rId7" Type="http://schemas.openxmlformats.org/officeDocument/2006/relationships/image" Target="../media/image36.jpe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4" Type="http://schemas.openxmlformats.org/officeDocument/2006/relationships/notesSlide" Target="../notesSlides/notesSlide30.xml"/><Relationship Id="rId13" Type="http://schemas.openxmlformats.org/officeDocument/2006/relationships/slideLayout" Target="../slideLayouts/slideLayout1.xml"/><Relationship Id="rId12" Type="http://schemas.openxmlformats.org/officeDocument/2006/relationships/tags" Target="../tags/tag1025.xml"/><Relationship Id="rId11" Type="http://schemas.openxmlformats.org/officeDocument/2006/relationships/image" Target="../media/image40.jpeg"/><Relationship Id="rId10" Type="http://schemas.openxmlformats.org/officeDocument/2006/relationships/image" Target="../media/image39.jpeg"/><Relationship Id="rId1" Type="http://schemas.openxmlformats.org/officeDocument/2006/relationships/image" Target="../media/image30.jpeg"/></Relationships>
</file>

<file path=ppt/slides/_rels/slide41.xml.rels><?xml version="1.0" encoding="UTF-8" standalone="yes"?>
<Relationships xmlns="http://schemas.openxmlformats.org/package/2006/relationships"><Relationship Id="rId9" Type="http://schemas.openxmlformats.org/officeDocument/2006/relationships/image" Target="../media/image38.jpeg"/><Relationship Id="rId8" Type="http://schemas.openxmlformats.org/officeDocument/2006/relationships/image" Target="../media/image37.jpeg"/><Relationship Id="rId7" Type="http://schemas.openxmlformats.org/officeDocument/2006/relationships/image" Target="../media/image36.jpe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4" Type="http://schemas.openxmlformats.org/officeDocument/2006/relationships/notesSlide" Target="../notesSlides/notesSlide31.xml"/><Relationship Id="rId13" Type="http://schemas.openxmlformats.org/officeDocument/2006/relationships/slideLayout" Target="../slideLayouts/slideLayout1.xml"/><Relationship Id="rId12" Type="http://schemas.openxmlformats.org/officeDocument/2006/relationships/tags" Target="../tags/tag1026.xml"/><Relationship Id="rId11" Type="http://schemas.openxmlformats.org/officeDocument/2006/relationships/image" Target="../media/image40.jpeg"/><Relationship Id="rId10" Type="http://schemas.openxmlformats.org/officeDocument/2006/relationships/image" Target="../media/image39.jpeg"/><Relationship Id="rId1" Type="http://schemas.openxmlformats.org/officeDocument/2006/relationships/image" Target="../media/image30.jpeg"/></Relationships>
</file>

<file path=ppt/slides/_rels/slide42.xml.rels><?xml version="1.0" encoding="UTF-8" standalone="yes"?>
<Relationships xmlns="http://schemas.openxmlformats.org/package/2006/relationships"><Relationship Id="rId9" Type="http://schemas.openxmlformats.org/officeDocument/2006/relationships/image" Target="../media/image37.jpeg"/><Relationship Id="rId8" Type="http://schemas.openxmlformats.org/officeDocument/2006/relationships/image" Target="../media/image36.jpeg"/><Relationship Id="rId7" Type="http://schemas.openxmlformats.org/officeDocument/2006/relationships/image" Target="../media/image35.jpeg"/><Relationship Id="rId6" Type="http://schemas.openxmlformats.org/officeDocument/2006/relationships/image" Target="../media/image40.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4" Type="http://schemas.openxmlformats.org/officeDocument/2006/relationships/notesSlide" Target="../notesSlides/notesSlide32.xml"/><Relationship Id="rId13" Type="http://schemas.openxmlformats.org/officeDocument/2006/relationships/slideLayout" Target="../slideLayouts/slideLayout1.xml"/><Relationship Id="rId12" Type="http://schemas.openxmlformats.org/officeDocument/2006/relationships/tags" Target="../tags/tag1027.xml"/><Relationship Id="rId11" Type="http://schemas.openxmlformats.org/officeDocument/2006/relationships/image" Target="../media/image39.jpeg"/><Relationship Id="rId10" Type="http://schemas.openxmlformats.org/officeDocument/2006/relationships/image" Target="../media/image38.jpeg"/><Relationship Id="rId1" Type="http://schemas.openxmlformats.org/officeDocument/2006/relationships/image" Target="../media/image30.jpe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28.xml"/><Relationship Id="rId7" Type="http://schemas.openxmlformats.org/officeDocument/2006/relationships/image" Target="../media/image31.jpeg"/><Relationship Id="rId6" Type="http://schemas.openxmlformats.org/officeDocument/2006/relationships/image" Target="../media/image30.jpeg"/><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34.jpeg"/><Relationship Id="rId2" Type="http://schemas.openxmlformats.org/officeDocument/2006/relationships/image" Target="../media/image33.jpeg"/><Relationship Id="rId10" Type="http://schemas.openxmlformats.org/officeDocument/2006/relationships/notesSlide" Target="../notesSlides/notesSlide33.xml"/><Relationship Id="rId1" Type="http://schemas.openxmlformats.org/officeDocument/2006/relationships/image" Target="../media/image32.jpe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29.xml"/><Relationship Id="rId7" Type="http://schemas.openxmlformats.org/officeDocument/2006/relationships/image" Target="../media/image42.jpeg"/><Relationship Id="rId6" Type="http://schemas.openxmlformats.org/officeDocument/2006/relationships/image" Target="../media/image41.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0" Type="http://schemas.openxmlformats.org/officeDocument/2006/relationships/notesSlide" Target="../notesSlides/notesSlide34.xml"/><Relationship Id="rId1" Type="http://schemas.openxmlformats.org/officeDocument/2006/relationships/image" Target="../media/image30.jpe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30.xml"/><Relationship Id="rId7" Type="http://schemas.openxmlformats.org/officeDocument/2006/relationships/image" Target="../media/image42.jpeg"/><Relationship Id="rId6" Type="http://schemas.openxmlformats.org/officeDocument/2006/relationships/image" Target="../media/image41.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0" Type="http://schemas.openxmlformats.org/officeDocument/2006/relationships/notesSlide" Target="../notesSlides/notesSlide35.xml"/><Relationship Id="rId1" Type="http://schemas.openxmlformats.org/officeDocument/2006/relationships/image" Target="../media/image30.jpe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031.xml"/><Relationship Id="rId7" Type="http://schemas.openxmlformats.org/officeDocument/2006/relationships/image" Target="../media/image42.jpeg"/><Relationship Id="rId6" Type="http://schemas.openxmlformats.org/officeDocument/2006/relationships/image" Target="../media/image40.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0" Type="http://schemas.openxmlformats.org/officeDocument/2006/relationships/notesSlide" Target="../notesSlides/notesSlide36.xml"/><Relationship Id="rId1" Type="http://schemas.openxmlformats.org/officeDocument/2006/relationships/image" Target="../media/image30.jpe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xml"/><Relationship Id="rId4" Type="http://schemas.openxmlformats.org/officeDocument/2006/relationships/tags" Target="../tags/tag1032.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1033.xml"/></Relationships>
</file>

<file path=ppt/slides/_rels/slide49.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svg"/><Relationship Id="rId7" Type="http://schemas.openxmlformats.org/officeDocument/2006/relationships/image" Target="../media/image49.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 Id="rId3" Type="http://schemas.openxmlformats.org/officeDocument/2006/relationships/image" Target="../media/image45.png"/><Relationship Id="rId2" Type="http://schemas.openxmlformats.org/officeDocument/2006/relationships/image" Target="../media/image44.svg"/><Relationship Id="rId17" Type="http://schemas.openxmlformats.org/officeDocument/2006/relationships/notesSlide" Target="../notesSlides/notesSlide39.xml"/><Relationship Id="rId16" Type="http://schemas.openxmlformats.org/officeDocument/2006/relationships/slideLayout" Target="../slideLayouts/slideLayout1.xml"/><Relationship Id="rId15" Type="http://schemas.openxmlformats.org/officeDocument/2006/relationships/tags" Target="../tags/tag1034.xml"/><Relationship Id="rId14" Type="http://schemas.openxmlformats.org/officeDocument/2006/relationships/image" Target="../media/image56.svg"/><Relationship Id="rId13" Type="http://schemas.openxmlformats.org/officeDocument/2006/relationships/image" Target="../media/image55.png"/><Relationship Id="rId12" Type="http://schemas.openxmlformats.org/officeDocument/2006/relationships/image" Target="../media/image54.svg"/><Relationship Id="rId11" Type="http://schemas.openxmlformats.org/officeDocument/2006/relationships/image" Target="../media/image53.png"/><Relationship Id="rId10" Type="http://schemas.openxmlformats.org/officeDocument/2006/relationships/image" Target="../media/image52.svg"/><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2.jpe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9" Type="http://schemas.openxmlformats.org/officeDocument/2006/relationships/tags" Target="../tags/tag1035.xml"/><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svg"/><Relationship Id="rId11" Type="http://schemas.openxmlformats.org/officeDocument/2006/relationships/notesSlide" Target="../notesSlides/notesSlide40.xml"/><Relationship Id="rId10" Type="http://schemas.openxmlformats.org/officeDocument/2006/relationships/slideLayout" Target="../slideLayouts/slideLayout1.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9" Type="http://schemas.openxmlformats.org/officeDocument/2006/relationships/tags" Target="../tags/tag1036.xml"/><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svg"/><Relationship Id="rId11" Type="http://schemas.openxmlformats.org/officeDocument/2006/relationships/notesSlide" Target="../notesSlides/notesSlide41.xml"/><Relationship Id="rId10" Type="http://schemas.openxmlformats.org/officeDocument/2006/relationships/slideLayout" Target="../slideLayouts/slideLayout1.xml"/><Relationship Id="rId1" Type="http://schemas.openxmlformats.org/officeDocument/2006/relationships/image" Target="../media/image47.png"/></Relationships>
</file>

<file path=ppt/slides/_rels/slide52.xml.rels><?xml version="1.0" encoding="UTF-8" standalone="yes"?>
<Relationships xmlns="http://schemas.openxmlformats.org/package/2006/relationships"><Relationship Id="rId9" Type="http://schemas.openxmlformats.org/officeDocument/2006/relationships/tags" Target="../tags/tag1037.xml"/><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svg"/><Relationship Id="rId11" Type="http://schemas.openxmlformats.org/officeDocument/2006/relationships/notesSlide" Target="../notesSlides/notesSlide42.xml"/><Relationship Id="rId10" Type="http://schemas.openxmlformats.org/officeDocument/2006/relationships/slideLayout" Target="../slideLayouts/slideLayout1.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9" Type="http://schemas.openxmlformats.org/officeDocument/2006/relationships/tags" Target="../tags/tag1038.xml"/><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svg"/><Relationship Id="rId11" Type="http://schemas.openxmlformats.org/officeDocument/2006/relationships/notesSlide" Target="../notesSlides/notesSlide43.xml"/><Relationship Id="rId10" Type="http://schemas.openxmlformats.org/officeDocument/2006/relationships/slideLayout" Target="../slideLayouts/slideLayout1.xml"/><Relationship Id="rId1" Type="http://schemas.openxmlformats.org/officeDocument/2006/relationships/image" Target="../media/image47.png"/></Relationships>
</file>

<file path=ppt/slides/_rels/slide54.xml.rels><?xml version="1.0" encoding="UTF-8" standalone="yes"?>
<Relationships xmlns="http://schemas.openxmlformats.org/package/2006/relationships"><Relationship Id="rId9" Type="http://schemas.openxmlformats.org/officeDocument/2006/relationships/tags" Target="../tags/tag1039.xml"/><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svg"/><Relationship Id="rId11" Type="http://schemas.openxmlformats.org/officeDocument/2006/relationships/notesSlide" Target="../notesSlides/notesSlide44.xml"/><Relationship Id="rId10" Type="http://schemas.openxmlformats.org/officeDocument/2006/relationships/slideLayout" Target="../slideLayouts/slideLayout1.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9" Type="http://schemas.openxmlformats.org/officeDocument/2006/relationships/tags" Target="../tags/tag1040.xml"/><Relationship Id="rId8" Type="http://schemas.openxmlformats.org/officeDocument/2006/relationships/image" Target="../media/image44.svg"/><Relationship Id="rId7" Type="http://schemas.openxmlformats.org/officeDocument/2006/relationships/image" Target="../media/image43.png"/><Relationship Id="rId64" Type="http://schemas.openxmlformats.org/officeDocument/2006/relationships/notesSlide" Target="../notesSlides/notesSlide45.xml"/><Relationship Id="rId63" Type="http://schemas.openxmlformats.org/officeDocument/2006/relationships/slideLayout" Target="../slideLayouts/slideLayout1.xml"/><Relationship Id="rId62" Type="http://schemas.openxmlformats.org/officeDocument/2006/relationships/tags" Target="../tags/tag1092.xml"/><Relationship Id="rId61" Type="http://schemas.openxmlformats.org/officeDocument/2006/relationships/tags" Target="../tags/tag1091.xml"/><Relationship Id="rId60" Type="http://schemas.openxmlformats.org/officeDocument/2006/relationships/image" Target="../media/image57.png"/><Relationship Id="rId6" Type="http://schemas.openxmlformats.org/officeDocument/2006/relationships/image" Target="../media/image56.svg"/><Relationship Id="rId59" Type="http://schemas.openxmlformats.org/officeDocument/2006/relationships/tags" Target="../tags/tag1090.xml"/><Relationship Id="rId58" Type="http://schemas.openxmlformats.org/officeDocument/2006/relationships/tags" Target="../tags/tag1089.xml"/><Relationship Id="rId57" Type="http://schemas.openxmlformats.org/officeDocument/2006/relationships/tags" Target="../tags/tag1088.xml"/><Relationship Id="rId56" Type="http://schemas.openxmlformats.org/officeDocument/2006/relationships/tags" Target="../tags/tag1087.xml"/><Relationship Id="rId55" Type="http://schemas.openxmlformats.org/officeDocument/2006/relationships/tags" Target="../tags/tag1086.xml"/><Relationship Id="rId54" Type="http://schemas.openxmlformats.org/officeDocument/2006/relationships/tags" Target="../tags/tag1085.xml"/><Relationship Id="rId53" Type="http://schemas.openxmlformats.org/officeDocument/2006/relationships/tags" Target="../tags/tag1084.xml"/><Relationship Id="rId52" Type="http://schemas.openxmlformats.org/officeDocument/2006/relationships/tags" Target="../tags/tag1083.xml"/><Relationship Id="rId51" Type="http://schemas.openxmlformats.org/officeDocument/2006/relationships/tags" Target="../tags/tag1082.xml"/><Relationship Id="rId50" Type="http://schemas.openxmlformats.org/officeDocument/2006/relationships/tags" Target="../tags/tag1081.xml"/><Relationship Id="rId5" Type="http://schemas.openxmlformats.org/officeDocument/2006/relationships/image" Target="../media/image55.png"/><Relationship Id="rId49" Type="http://schemas.openxmlformats.org/officeDocument/2006/relationships/tags" Target="../tags/tag1080.xml"/><Relationship Id="rId48" Type="http://schemas.openxmlformats.org/officeDocument/2006/relationships/tags" Target="../tags/tag1079.xml"/><Relationship Id="rId47" Type="http://schemas.openxmlformats.org/officeDocument/2006/relationships/tags" Target="../tags/tag1078.xml"/><Relationship Id="rId46" Type="http://schemas.openxmlformats.org/officeDocument/2006/relationships/tags" Target="../tags/tag1077.xml"/><Relationship Id="rId45" Type="http://schemas.openxmlformats.org/officeDocument/2006/relationships/tags" Target="../tags/tag1076.xml"/><Relationship Id="rId44" Type="http://schemas.openxmlformats.org/officeDocument/2006/relationships/tags" Target="../tags/tag1075.xml"/><Relationship Id="rId43" Type="http://schemas.openxmlformats.org/officeDocument/2006/relationships/tags" Target="../tags/tag1074.xml"/><Relationship Id="rId42" Type="http://schemas.openxmlformats.org/officeDocument/2006/relationships/tags" Target="../tags/tag1073.xml"/><Relationship Id="rId41" Type="http://schemas.openxmlformats.org/officeDocument/2006/relationships/tags" Target="../tags/tag1072.xml"/><Relationship Id="rId40" Type="http://schemas.openxmlformats.org/officeDocument/2006/relationships/tags" Target="../tags/tag1071.xml"/><Relationship Id="rId4" Type="http://schemas.openxmlformats.org/officeDocument/2006/relationships/image" Target="../media/image50.svg"/><Relationship Id="rId39" Type="http://schemas.openxmlformats.org/officeDocument/2006/relationships/tags" Target="../tags/tag1070.xml"/><Relationship Id="rId38" Type="http://schemas.openxmlformats.org/officeDocument/2006/relationships/tags" Target="../tags/tag1069.xml"/><Relationship Id="rId37" Type="http://schemas.openxmlformats.org/officeDocument/2006/relationships/tags" Target="../tags/tag1068.xml"/><Relationship Id="rId36" Type="http://schemas.openxmlformats.org/officeDocument/2006/relationships/tags" Target="../tags/tag1067.xml"/><Relationship Id="rId35" Type="http://schemas.openxmlformats.org/officeDocument/2006/relationships/tags" Target="../tags/tag1066.xml"/><Relationship Id="rId34" Type="http://schemas.openxmlformats.org/officeDocument/2006/relationships/tags" Target="../tags/tag1065.xml"/><Relationship Id="rId33" Type="http://schemas.openxmlformats.org/officeDocument/2006/relationships/tags" Target="../tags/tag1064.xml"/><Relationship Id="rId32" Type="http://schemas.openxmlformats.org/officeDocument/2006/relationships/tags" Target="../tags/tag1063.xml"/><Relationship Id="rId31" Type="http://schemas.openxmlformats.org/officeDocument/2006/relationships/tags" Target="../tags/tag1062.xml"/><Relationship Id="rId30" Type="http://schemas.openxmlformats.org/officeDocument/2006/relationships/tags" Target="../tags/tag1061.xml"/><Relationship Id="rId3" Type="http://schemas.openxmlformats.org/officeDocument/2006/relationships/image" Target="../media/image49.png"/><Relationship Id="rId29" Type="http://schemas.openxmlformats.org/officeDocument/2006/relationships/tags" Target="../tags/tag1060.xml"/><Relationship Id="rId28" Type="http://schemas.openxmlformats.org/officeDocument/2006/relationships/tags" Target="../tags/tag1059.xml"/><Relationship Id="rId27" Type="http://schemas.openxmlformats.org/officeDocument/2006/relationships/tags" Target="../tags/tag1058.xml"/><Relationship Id="rId26" Type="http://schemas.openxmlformats.org/officeDocument/2006/relationships/tags" Target="../tags/tag1057.xml"/><Relationship Id="rId25" Type="http://schemas.openxmlformats.org/officeDocument/2006/relationships/tags" Target="../tags/tag1056.xml"/><Relationship Id="rId24" Type="http://schemas.openxmlformats.org/officeDocument/2006/relationships/tags" Target="../tags/tag1055.xml"/><Relationship Id="rId23" Type="http://schemas.openxmlformats.org/officeDocument/2006/relationships/tags" Target="../tags/tag1054.xml"/><Relationship Id="rId22" Type="http://schemas.openxmlformats.org/officeDocument/2006/relationships/tags" Target="../tags/tag1053.xml"/><Relationship Id="rId21" Type="http://schemas.openxmlformats.org/officeDocument/2006/relationships/tags" Target="../tags/tag1052.xml"/><Relationship Id="rId20" Type="http://schemas.openxmlformats.org/officeDocument/2006/relationships/tags" Target="../tags/tag1051.xml"/><Relationship Id="rId2" Type="http://schemas.openxmlformats.org/officeDocument/2006/relationships/image" Target="../media/image48.svg"/><Relationship Id="rId19" Type="http://schemas.openxmlformats.org/officeDocument/2006/relationships/tags" Target="../tags/tag1050.xml"/><Relationship Id="rId18" Type="http://schemas.openxmlformats.org/officeDocument/2006/relationships/tags" Target="../tags/tag1049.xml"/><Relationship Id="rId17" Type="http://schemas.openxmlformats.org/officeDocument/2006/relationships/tags" Target="../tags/tag1048.xml"/><Relationship Id="rId16" Type="http://schemas.openxmlformats.org/officeDocument/2006/relationships/tags" Target="../tags/tag1047.xml"/><Relationship Id="rId15" Type="http://schemas.openxmlformats.org/officeDocument/2006/relationships/tags" Target="../tags/tag1046.xml"/><Relationship Id="rId14" Type="http://schemas.openxmlformats.org/officeDocument/2006/relationships/tags" Target="../tags/tag1045.xml"/><Relationship Id="rId13" Type="http://schemas.openxmlformats.org/officeDocument/2006/relationships/tags" Target="../tags/tag1044.xml"/><Relationship Id="rId12" Type="http://schemas.openxmlformats.org/officeDocument/2006/relationships/tags" Target="../tags/tag1043.xml"/><Relationship Id="rId11" Type="http://schemas.openxmlformats.org/officeDocument/2006/relationships/tags" Target="../tags/tag1042.xml"/><Relationship Id="rId10" Type="http://schemas.openxmlformats.org/officeDocument/2006/relationships/tags" Target="../tags/tag1041.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svg"/><Relationship Id="rId7" Type="http://schemas.openxmlformats.org/officeDocument/2006/relationships/image" Target="../media/image49.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 Id="rId3" Type="http://schemas.openxmlformats.org/officeDocument/2006/relationships/image" Target="../media/image45.png"/><Relationship Id="rId2" Type="http://schemas.openxmlformats.org/officeDocument/2006/relationships/image" Target="../media/image44.svg"/><Relationship Id="rId17" Type="http://schemas.openxmlformats.org/officeDocument/2006/relationships/notesSlide" Target="../notesSlides/notesSlide46.xml"/><Relationship Id="rId16" Type="http://schemas.openxmlformats.org/officeDocument/2006/relationships/slideLayout" Target="../slideLayouts/slideLayout1.xml"/><Relationship Id="rId15" Type="http://schemas.openxmlformats.org/officeDocument/2006/relationships/tags" Target="../tags/tag1093.xml"/><Relationship Id="rId14" Type="http://schemas.openxmlformats.org/officeDocument/2006/relationships/image" Target="../media/image56.svg"/><Relationship Id="rId13" Type="http://schemas.openxmlformats.org/officeDocument/2006/relationships/image" Target="../media/image55.png"/><Relationship Id="rId12" Type="http://schemas.openxmlformats.org/officeDocument/2006/relationships/image" Target="../media/image54.svg"/><Relationship Id="rId11" Type="http://schemas.openxmlformats.org/officeDocument/2006/relationships/image" Target="../media/image53.png"/><Relationship Id="rId10" Type="http://schemas.openxmlformats.org/officeDocument/2006/relationships/image" Target="../media/image52.svg"/><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1.xml"/><Relationship Id="rId6" Type="http://schemas.openxmlformats.org/officeDocument/2006/relationships/tags" Target="../tags/tag1094.xml"/><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09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9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2.jpeg"/><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9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9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9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10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0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10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0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10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10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106.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image" Target="../media/image2.jpe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10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110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1109.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tags" Target="../tags/tag1110.xml"/><Relationship Id="rId2" Type="http://schemas.openxmlformats.org/officeDocument/2006/relationships/image" Target="../media/image59.png"/><Relationship Id="rId1" Type="http://schemas.openxmlformats.org/officeDocument/2006/relationships/image" Target="../media/image58.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tags" Target="../tags/tag1111.xml"/><Relationship Id="rId1" Type="http://schemas.openxmlformats.org/officeDocument/2006/relationships/image" Target="../media/image58.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2.xml"/><Relationship Id="rId3" Type="http://schemas.openxmlformats.org/officeDocument/2006/relationships/tags" Target="../tags/tag1112.xml"/><Relationship Id="rId2" Type="http://schemas.openxmlformats.org/officeDocument/2006/relationships/image" Target="../media/image58.png"/><Relationship Id="rId1" Type="http://schemas.openxmlformats.org/officeDocument/2006/relationships/image" Target="../media/image59.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2.xml"/><Relationship Id="rId3" Type="http://schemas.openxmlformats.org/officeDocument/2006/relationships/tags" Target="../tags/tag1113.xml"/><Relationship Id="rId2" Type="http://schemas.openxmlformats.org/officeDocument/2006/relationships/image" Target="../media/image58.png"/><Relationship Id="rId1"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111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111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tags" Target="../tags/tag71.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流程图: 可选过程 2"/>
          <p:cNvSpPr/>
          <p:nvPr/>
        </p:nvSpPr>
        <p:spPr>
          <a:xfrm>
            <a:off x="263309" y="5373549"/>
            <a:ext cx="1969055" cy="1592609"/>
          </a:xfrm>
          <a:prstGeom prst="flowChartAlternateProcess">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2" name="流程图: 可选过程 1"/>
          <p:cNvSpPr/>
          <p:nvPr/>
        </p:nvSpPr>
        <p:spPr>
          <a:xfrm>
            <a:off x="208173" y="2359444"/>
            <a:ext cx="1969055" cy="1592609"/>
          </a:xfrm>
          <a:prstGeom prst="flowChartAlternateProcess">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 name="流程图: 可选过程 7"/>
          <p:cNvSpPr/>
          <p:nvPr/>
        </p:nvSpPr>
        <p:spPr>
          <a:xfrm>
            <a:off x="2492483" y="1842804"/>
            <a:ext cx="1789071" cy="2618647"/>
          </a:xfrm>
          <a:prstGeom prst="flowChartAlternateProcess">
            <a:avLst/>
          </a:prstGeom>
          <a:solidFill>
            <a:schemeClr val="accent2">
              <a:lumMod val="20000"/>
              <a:lumOff val="8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 name="流程图: 可选过程 8"/>
          <p:cNvSpPr/>
          <p:nvPr/>
        </p:nvSpPr>
        <p:spPr>
          <a:xfrm>
            <a:off x="2492483" y="4849939"/>
            <a:ext cx="1789071" cy="2618647"/>
          </a:xfrm>
          <a:prstGeom prst="flowChartAlternateProcess">
            <a:avLst/>
          </a:prstGeom>
          <a:solidFill>
            <a:schemeClr val="accent1">
              <a:lumMod val="60000"/>
              <a:lumOff val="40000"/>
              <a:alpha val="74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0" name="文本框 9"/>
          <p:cNvSpPr txBox="1"/>
          <p:nvPr/>
        </p:nvSpPr>
        <p:spPr>
          <a:xfrm>
            <a:off x="1868242" y="1842804"/>
            <a:ext cx="3036920" cy="517138"/>
          </a:xfrm>
          <a:prstGeom prst="rect">
            <a:avLst/>
          </a:prstGeom>
          <a:noFill/>
        </p:spPr>
        <p:txBody>
          <a:bodyPr wrap="square" rtlCol="0">
            <a:noAutofit/>
          </a:bodyPr>
          <a:p>
            <a:pPr algn="ctr"/>
            <a:r>
              <a:rPr lang="en-US" altLang="zh-CN" sz="1795" b="1"/>
              <a:t>Data </a:t>
            </a:r>
            <a:endParaRPr lang="en-US" altLang="zh-CN" sz="1795" b="1"/>
          </a:p>
          <a:p>
            <a:pPr algn="ctr"/>
            <a:r>
              <a:rPr lang="en-US" altLang="zh-CN" sz="1795" b="1"/>
              <a:t>Augmentation</a:t>
            </a:r>
            <a:endParaRPr lang="en-US" altLang="zh-CN" sz="1795" b="1"/>
          </a:p>
        </p:txBody>
      </p:sp>
      <p:sp>
        <p:nvSpPr>
          <p:cNvPr id="11" name="文本框 10"/>
          <p:cNvSpPr txBox="1"/>
          <p:nvPr/>
        </p:nvSpPr>
        <p:spPr>
          <a:xfrm>
            <a:off x="1868875" y="4921552"/>
            <a:ext cx="3036920" cy="517138"/>
          </a:xfrm>
          <a:prstGeom prst="rect">
            <a:avLst/>
          </a:prstGeom>
          <a:noFill/>
        </p:spPr>
        <p:txBody>
          <a:bodyPr wrap="square" rtlCol="0">
            <a:noAutofit/>
          </a:bodyPr>
          <a:p>
            <a:pPr algn="ctr"/>
            <a:r>
              <a:rPr lang="en-US" altLang="zh-CN" sz="1795" b="1"/>
              <a:t>ms-testing</a:t>
            </a:r>
            <a:endParaRPr lang="en-US" altLang="zh-CN" sz="1795" b="1"/>
          </a:p>
        </p:txBody>
      </p:sp>
      <p:sp>
        <p:nvSpPr>
          <p:cNvPr id="15" name="流程图: 可选过程 14"/>
          <p:cNvSpPr/>
          <p:nvPr/>
        </p:nvSpPr>
        <p:spPr>
          <a:xfrm>
            <a:off x="2735209" y="5353134"/>
            <a:ext cx="1302986" cy="484817"/>
          </a:xfrm>
          <a:prstGeom prst="flowChartAlternateProcess">
            <a:avLst/>
          </a:prstGeom>
          <a:solidFill>
            <a:schemeClr val="accent2">
              <a:lumMod val="20000"/>
              <a:lumOff val="8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scale</a:t>
            </a:r>
            <a:endParaRPr lang="en-US" altLang="zh-CN" sz="1595">
              <a:solidFill>
                <a:schemeClr val="tx1"/>
              </a:solidFill>
            </a:endParaRPr>
          </a:p>
        </p:txBody>
      </p:sp>
      <p:sp>
        <p:nvSpPr>
          <p:cNvPr id="16" name="流程图: 可选过程 15"/>
          <p:cNvSpPr/>
          <p:nvPr/>
        </p:nvSpPr>
        <p:spPr>
          <a:xfrm>
            <a:off x="2735209" y="5917170"/>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horizental filp</a:t>
            </a:r>
            <a:endParaRPr lang="en-US" altLang="zh-CN" sz="1595">
              <a:solidFill>
                <a:schemeClr val="tx1"/>
              </a:solidFill>
            </a:endParaRPr>
          </a:p>
        </p:txBody>
      </p:sp>
      <p:sp>
        <p:nvSpPr>
          <p:cNvPr id="18" name="流程图: 可选过程 17"/>
          <p:cNvSpPr/>
          <p:nvPr/>
        </p:nvSpPr>
        <p:spPr>
          <a:xfrm>
            <a:off x="2735843" y="6481206"/>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19" name="流程图: 可选过程 18"/>
          <p:cNvSpPr/>
          <p:nvPr/>
        </p:nvSpPr>
        <p:spPr>
          <a:xfrm>
            <a:off x="2735843" y="2507606"/>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20" name="流程图: 可选过程 19"/>
          <p:cNvSpPr/>
          <p:nvPr/>
        </p:nvSpPr>
        <p:spPr>
          <a:xfrm>
            <a:off x="2735843" y="3076078"/>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MixUP</a:t>
            </a:r>
            <a:endParaRPr lang="en-US" altLang="zh-CN" sz="1595">
              <a:solidFill>
                <a:schemeClr val="tx1"/>
              </a:solidFill>
            </a:endParaRPr>
          </a:p>
        </p:txBody>
      </p:sp>
      <p:sp>
        <p:nvSpPr>
          <p:cNvPr id="21" name="流程图: 可选过程 20"/>
          <p:cNvSpPr/>
          <p:nvPr/>
        </p:nvSpPr>
        <p:spPr>
          <a:xfrm>
            <a:off x="2735843" y="3629340"/>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photometric distortion</a:t>
            </a:r>
            <a:endParaRPr lang="en-US" altLang="zh-CN" sz="1595">
              <a:solidFill>
                <a:schemeClr val="tx1"/>
              </a:solidFill>
            </a:endParaRPr>
          </a:p>
        </p:txBody>
      </p:sp>
      <p:pic>
        <p:nvPicPr>
          <p:cNvPr id="6" name="图片 5" descr="C:\Users\17246\Desktop\5645DD9636B84C651FBA7ED2D89A8B5B.png5645DD9636B84C651FBA7ED2D89A8B5B"/>
          <p:cNvPicPr>
            <a:picLocks noChangeAspect="1"/>
          </p:cNvPicPr>
          <p:nvPr/>
        </p:nvPicPr>
        <p:blipFill>
          <a:blip r:embed="rId1"/>
          <a:srcRect/>
          <a:stretch>
            <a:fillRect/>
          </a:stretch>
        </p:blipFill>
        <p:spPr>
          <a:xfrm>
            <a:off x="432803" y="5693457"/>
            <a:ext cx="1630000" cy="932877"/>
          </a:xfrm>
          <a:prstGeom prst="rect">
            <a:avLst/>
          </a:prstGeom>
        </p:spPr>
      </p:pic>
      <p:pic>
        <p:nvPicPr>
          <p:cNvPr id="7" name="图片 6" descr="C:\Users\17246\Desktop\18048A7529E69158A05B82612C15C0ED.png18048A7529E69158A05B82612C15C0ED"/>
          <p:cNvPicPr>
            <a:picLocks noChangeAspect="1"/>
          </p:cNvPicPr>
          <p:nvPr/>
        </p:nvPicPr>
        <p:blipFill>
          <a:blip r:embed="rId2"/>
          <a:srcRect/>
          <a:stretch>
            <a:fillRect/>
          </a:stretch>
        </p:blipFill>
        <p:spPr>
          <a:xfrm>
            <a:off x="397946" y="2674599"/>
            <a:ext cx="1664856" cy="955058"/>
          </a:xfrm>
          <a:prstGeom prst="rect">
            <a:avLst/>
          </a:prstGeom>
        </p:spPr>
      </p:pic>
      <p:sp>
        <p:nvSpPr>
          <p:cNvPr id="4" name="圆角矩形 3"/>
          <p:cNvSpPr/>
          <p:nvPr/>
        </p:nvSpPr>
        <p:spPr>
          <a:xfrm>
            <a:off x="13933063" y="2512343"/>
            <a:ext cx="2349937" cy="1893639"/>
          </a:xfrm>
          <a:prstGeom prst="roundRect">
            <a:avLst/>
          </a:prstGeom>
          <a:solidFill>
            <a:srgbClr val="046DA3">
              <a:alpha val="19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5" name="圆角矩形 4"/>
          <p:cNvSpPr/>
          <p:nvPr/>
        </p:nvSpPr>
        <p:spPr>
          <a:xfrm>
            <a:off x="11009567" y="5702330"/>
            <a:ext cx="2349937" cy="1893639"/>
          </a:xfrm>
          <a:prstGeom prst="roundRect">
            <a:avLst/>
          </a:prstGeom>
          <a:solidFill>
            <a:schemeClr val="tx2">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2" name="圆角矩形 11"/>
          <p:cNvSpPr/>
          <p:nvPr/>
        </p:nvSpPr>
        <p:spPr>
          <a:xfrm>
            <a:off x="13755769" y="5297998"/>
            <a:ext cx="2954533" cy="2391765"/>
          </a:xfrm>
          <a:prstGeom prst="roundRect">
            <a:avLst/>
          </a:prstGeom>
          <a:solidFill>
            <a:srgbClr val="B6D7A8">
              <a:alpha val="73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3" name="圆角矩形 12"/>
          <p:cNvSpPr/>
          <p:nvPr/>
        </p:nvSpPr>
        <p:spPr>
          <a:xfrm>
            <a:off x="17223466" y="5690288"/>
            <a:ext cx="2349937" cy="1893639"/>
          </a:xfrm>
          <a:prstGeom prst="roundRect">
            <a:avLst/>
          </a:prstGeom>
          <a:solidFill>
            <a:schemeClr val="tx2">
              <a:lumMod val="25000"/>
              <a:lumOff val="75000"/>
              <a:alpha val="54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7" name="流程图: 可选过程 16"/>
          <p:cNvSpPr/>
          <p:nvPr/>
        </p:nvSpPr>
        <p:spPr>
          <a:xfrm>
            <a:off x="14307780" y="3618867"/>
            <a:ext cx="1600214" cy="484817"/>
          </a:xfrm>
          <a:prstGeom prst="flowChartAlternateProcess">
            <a:avLst/>
          </a:prstGeom>
          <a:solidFill>
            <a:srgbClr val="C09BE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sp>
        <p:nvSpPr>
          <p:cNvPr id="22" name="文本框 21"/>
          <p:cNvSpPr txBox="1"/>
          <p:nvPr/>
        </p:nvSpPr>
        <p:spPr>
          <a:xfrm>
            <a:off x="14158215" y="2512343"/>
            <a:ext cx="1899343" cy="775074"/>
          </a:xfrm>
          <a:prstGeom prst="rect">
            <a:avLst/>
          </a:prstGeom>
          <a:noFill/>
        </p:spPr>
        <p:txBody>
          <a:bodyPr wrap="square" rtlCol="0">
            <a:noAutofit/>
          </a:bodyPr>
          <a:p>
            <a:pPr algn="ctr"/>
            <a:r>
              <a:rPr lang="en-US" altLang="zh-CN" sz="1795" b="1"/>
              <a:t>Ground Truth</a:t>
            </a:r>
            <a:endParaRPr lang="en-US" altLang="zh-CN" sz="1795" b="1"/>
          </a:p>
        </p:txBody>
      </p:sp>
      <p:sp>
        <p:nvSpPr>
          <p:cNvPr id="24" name="流程图: 可选过程 23"/>
          <p:cNvSpPr/>
          <p:nvPr/>
        </p:nvSpPr>
        <p:spPr>
          <a:xfrm>
            <a:off x="14308413" y="2997160"/>
            <a:ext cx="1600214" cy="484817"/>
          </a:xfrm>
          <a:prstGeom prst="flowChartAlternateProcess">
            <a:avLst/>
          </a:prstGeom>
          <a:solidFill>
            <a:srgbClr val="C7A3E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25" name="文本框 24"/>
          <p:cNvSpPr txBox="1"/>
          <p:nvPr/>
        </p:nvSpPr>
        <p:spPr>
          <a:xfrm>
            <a:off x="11009140" y="5769642"/>
            <a:ext cx="2349937" cy="390389"/>
          </a:xfrm>
          <a:prstGeom prst="rect">
            <a:avLst/>
          </a:prstGeom>
          <a:noFill/>
        </p:spPr>
        <p:txBody>
          <a:bodyPr wrap="square" rtlCol="0">
            <a:noAutofit/>
          </a:bodyPr>
          <a:p>
            <a:pPr algn="ctr"/>
            <a:r>
              <a:rPr lang="en-US" altLang="zh-CN" sz="1795" b="1"/>
              <a:t>Model Ensemble</a:t>
            </a:r>
            <a:endParaRPr lang="en-US" altLang="zh-CN" sz="1795" b="1"/>
          </a:p>
        </p:txBody>
      </p:sp>
      <p:sp>
        <p:nvSpPr>
          <p:cNvPr id="26" name="流程图: 可选过程 25"/>
          <p:cNvSpPr/>
          <p:nvPr/>
        </p:nvSpPr>
        <p:spPr>
          <a:xfrm>
            <a:off x="11384284" y="6159896"/>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NMS</a:t>
            </a:r>
            <a:endParaRPr lang="en-US" altLang="zh-CN" sz="1595">
              <a:solidFill>
                <a:schemeClr val="tx1"/>
              </a:solidFill>
            </a:endParaRPr>
          </a:p>
        </p:txBody>
      </p:sp>
      <p:sp>
        <p:nvSpPr>
          <p:cNvPr id="27" name="流程图: 可选过程 26"/>
          <p:cNvSpPr/>
          <p:nvPr/>
        </p:nvSpPr>
        <p:spPr>
          <a:xfrm>
            <a:off x="11384918" y="6801882"/>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WBF</a:t>
            </a:r>
            <a:endParaRPr lang="en-US" altLang="zh-CN" sz="1595">
              <a:solidFill>
                <a:schemeClr val="tx1"/>
              </a:solidFill>
            </a:endParaRPr>
          </a:p>
        </p:txBody>
      </p:sp>
      <p:sp>
        <p:nvSpPr>
          <p:cNvPr id="32" name="Google Shape;6362;p110"/>
          <p:cNvSpPr/>
          <p:nvPr/>
        </p:nvSpPr>
        <p:spPr>
          <a:xfrm>
            <a:off x="15021997" y="5917170"/>
            <a:ext cx="569106" cy="1688938"/>
          </a:xfrm>
          <a:prstGeom prst="cube">
            <a:avLst>
              <a:gd name="adj" fmla="val 56788"/>
            </a:avLst>
          </a:prstGeom>
          <a:solidFill>
            <a:srgbClr val="E6D8F5"/>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lstStyle/>
          <a:p>
            <a:pPr marL="0" lvl="0" indent="0" algn="l" rtl="0">
              <a:spcBef>
                <a:spcPts val="0"/>
              </a:spcBef>
              <a:spcAft>
                <a:spcPts val="0"/>
              </a:spcAft>
              <a:buNone/>
            </a:pPr>
            <a:endParaRPr sz="1795"/>
          </a:p>
        </p:txBody>
      </p:sp>
      <p:sp>
        <p:nvSpPr>
          <p:cNvPr id="31" name="Google Shape;6362;p110"/>
          <p:cNvSpPr/>
          <p:nvPr/>
        </p:nvSpPr>
        <p:spPr>
          <a:xfrm>
            <a:off x="15442806" y="6343683"/>
            <a:ext cx="457566" cy="1262426"/>
          </a:xfrm>
          <a:prstGeom prst="cube">
            <a:avLst>
              <a:gd name="adj" fmla="val 56788"/>
            </a:avLst>
          </a:prstGeom>
          <a:solidFill>
            <a:schemeClr val="accent1">
              <a:lumMod val="20000"/>
              <a:lumOff val="8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0" name="Google Shape;6361;p110"/>
          <p:cNvSpPr/>
          <p:nvPr/>
        </p:nvSpPr>
        <p:spPr>
          <a:xfrm>
            <a:off x="15899738" y="6607955"/>
            <a:ext cx="348561" cy="939848"/>
          </a:xfrm>
          <a:prstGeom prst="cube">
            <a:avLst>
              <a:gd name="adj" fmla="val 56788"/>
            </a:avLst>
          </a:prstGeom>
          <a:solidFill>
            <a:schemeClr val="accent4">
              <a:lumMod val="40000"/>
              <a:lumOff val="6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3" name="文本框 32"/>
          <p:cNvSpPr txBox="1"/>
          <p:nvPr/>
        </p:nvSpPr>
        <p:spPr>
          <a:xfrm>
            <a:off x="13772281" y="5478118"/>
            <a:ext cx="2938056" cy="429047"/>
          </a:xfrm>
          <a:prstGeom prst="rect">
            <a:avLst/>
          </a:prstGeom>
          <a:noFill/>
        </p:spPr>
        <p:txBody>
          <a:bodyPr wrap="square" rtlCol="0">
            <a:noAutofit/>
          </a:bodyPr>
          <a:p>
            <a:pPr algn="ctr"/>
            <a:r>
              <a:rPr lang="en-US" altLang="zh-CN" sz="1795" b="1"/>
              <a:t>Self-trained Classifier</a:t>
            </a:r>
            <a:endParaRPr lang="en-US" altLang="zh-CN" sz="1795" b="1"/>
          </a:p>
        </p:txBody>
      </p:sp>
      <p:sp>
        <p:nvSpPr>
          <p:cNvPr id="34" name="文本框 33"/>
          <p:cNvSpPr txBox="1"/>
          <p:nvPr/>
        </p:nvSpPr>
        <p:spPr>
          <a:xfrm>
            <a:off x="13755804" y="6517464"/>
            <a:ext cx="1266228" cy="312438"/>
          </a:xfrm>
          <a:prstGeom prst="rect">
            <a:avLst/>
          </a:prstGeom>
          <a:noFill/>
        </p:spPr>
        <p:txBody>
          <a:bodyPr wrap="square" rtlCol="0">
            <a:noAutofit/>
          </a:bodyPr>
          <a:p>
            <a:pPr algn="ctr"/>
            <a:r>
              <a:rPr lang="en-US" altLang="zh-CN" sz="1795"/>
              <a:t>ResNet18</a:t>
            </a:r>
            <a:endParaRPr lang="en-US" altLang="zh-CN" sz="1795"/>
          </a:p>
        </p:txBody>
      </p:sp>
      <p:sp>
        <p:nvSpPr>
          <p:cNvPr id="36" name="文本框 35"/>
          <p:cNvSpPr txBox="1"/>
          <p:nvPr/>
        </p:nvSpPr>
        <p:spPr>
          <a:xfrm>
            <a:off x="17448618" y="5769507"/>
            <a:ext cx="1899343" cy="390389"/>
          </a:xfrm>
          <a:prstGeom prst="rect">
            <a:avLst/>
          </a:prstGeom>
          <a:noFill/>
        </p:spPr>
        <p:txBody>
          <a:bodyPr wrap="square" rtlCol="0">
            <a:noAutofit/>
          </a:bodyPr>
          <a:p>
            <a:pPr algn="ctr"/>
            <a:r>
              <a:rPr lang="en-US" altLang="zh-CN" sz="1795" b="1"/>
              <a:t>Prediction</a:t>
            </a:r>
            <a:endParaRPr lang="en-US" altLang="zh-CN" sz="1795" b="1"/>
          </a:p>
        </p:txBody>
      </p:sp>
      <p:sp>
        <p:nvSpPr>
          <p:cNvPr id="37" name="流程图: 可选过程 36"/>
          <p:cNvSpPr/>
          <p:nvPr/>
        </p:nvSpPr>
        <p:spPr>
          <a:xfrm>
            <a:off x="17598817" y="6206793"/>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38" name="流程图: 可选过程 37"/>
          <p:cNvSpPr/>
          <p:nvPr/>
        </p:nvSpPr>
        <p:spPr>
          <a:xfrm>
            <a:off x="17598817" y="6851948"/>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cxnSp>
        <p:nvCxnSpPr>
          <p:cNvPr id="44" name="直接箭头连接符 43"/>
          <p:cNvCxnSpPr/>
          <p:nvPr/>
        </p:nvCxnSpPr>
        <p:spPr>
          <a:xfrm flipV="1">
            <a:off x="10333551" y="3090048"/>
            <a:ext cx="3604758"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317686" y="6536976"/>
            <a:ext cx="692053" cy="253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3342565" y="6564861"/>
            <a:ext cx="429681" cy="634"/>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3" idx="1"/>
          </p:cNvCxnSpPr>
          <p:nvPr/>
        </p:nvCxnSpPr>
        <p:spPr>
          <a:xfrm flipV="1">
            <a:off x="16710302" y="6637108"/>
            <a:ext cx="513336" cy="887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4282504" y="3455693"/>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281870" y="6261295"/>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2032065" y="3254161"/>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034600" y="6261295"/>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762286" y="2146504"/>
            <a:ext cx="5555435" cy="540143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5" name="Google Shape;6362;p110"/>
          <p:cNvSpPr/>
          <p:nvPr/>
        </p:nvSpPr>
        <p:spPr>
          <a:xfrm>
            <a:off x="4968219" y="2551335"/>
            <a:ext cx="1013997" cy="3988810"/>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3" name="Google Shape;6362;p110"/>
          <p:cNvSpPr/>
          <p:nvPr/>
        </p:nvSpPr>
        <p:spPr>
          <a:xfrm>
            <a:off x="5727449" y="3042489"/>
            <a:ext cx="988013" cy="300650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4" name="Google Shape;6361;p110"/>
          <p:cNvSpPr/>
          <p:nvPr/>
        </p:nvSpPr>
        <p:spPr>
          <a:xfrm>
            <a:off x="6475272" y="3441117"/>
            <a:ext cx="746555" cy="2209879"/>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5" name="Google Shape;6361;p110"/>
          <p:cNvSpPr/>
          <p:nvPr/>
        </p:nvSpPr>
        <p:spPr>
          <a:xfrm>
            <a:off x="7137539" y="3847983"/>
            <a:ext cx="520941" cy="1450015"/>
          </a:xfrm>
          <a:prstGeom prst="cube">
            <a:avLst>
              <a:gd name="adj" fmla="val 56788"/>
            </a:avLst>
          </a:prstGeom>
          <a:solidFill>
            <a:srgbClr val="C09BE6">
              <a:alpha val="85000"/>
            </a:srgb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6" name="Google Shape;3209;p50"/>
          <p:cNvSpPr/>
          <p:nvPr/>
        </p:nvSpPr>
        <p:spPr>
          <a:xfrm>
            <a:off x="8078021" y="6381074"/>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57" name="Google Shape;3209;p50"/>
          <p:cNvSpPr/>
          <p:nvPr/>
        </p:nvSpPr>
        <p:spPr>
          <a:xfrm>
            <a:off x="8325816" y="5231455"/>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58" name="Google Shape;3209;p50"/>
          <p:cNvSpPr/>
          <p:nvPr/>
        </p:nvSpPr>
        <p:spPr>
          <a:xfrm>
            <a:off x="8434821" y="4023531"/>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59" name="Google Shape;3209;p50"/>
          <p:cNvSpPr/>
          <p:nvPr/>
        </p:nvSpPr>
        <p:spPr>
          <a:xfrm>
            <a:off x="8325816" y="2683154"/>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cxnSp>
        <p:nvCxnSpPr>
          <p:cNvPr id="60" name="直接箭头连接符 59"/>
          <p:cNvCxnSpPr>
            <a:endCxn id="58" idx="2"/>
          </p:cNvCxnSpPr>
          <p:nvPr/>
        </p:nvCxnSpPr>
        <p:spPr>
          <a:xfrm flipV="1">
            <a:off x="7642636" y="4444340"/>
            <a:ext cx="792185" cy="135622"/>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59" idx="2"/>
          </p:cNvCxnSpPr>
          <p:nvPr/>
        </p:nvCxnSpPr>
        <p:spPr>
          <a:xfrm flipV="1">
            <a:off x="7046279" y="3103963"/>
            <a:ext cx="1279537" cy="1214895"/>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57" idx="2"/>
          </p:cNvCxnSpPr>
          <p:nvPr/>
        </p:nvCxnSpPr>
        <p:spPr>
          <a:xfrm>
            <a:off x="6102628" y="5012178"/>
            <a:ext cx="2223188" cy="640085"/>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56" idx="2"/>
          </p:cNvCxnSpPr>
          <p:nvPr/>
        </p:nvCxnSpPr>
        <p:spPr>
          <a:xfrm>
            <a:off x="5616544" y="5350599"/>
            <a:ext cx="2461477" cy="1451283"/>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0322756" y="3862815"/>
            <a:ext cx="3615690" cy="1841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9" name="图片 28" descr="C:\Users\17246\Desktop\4914ce54f2101bd7f96686334716597.png4914ce54f2101bd7f96686334716597"/>
          <p:cNvPicPr>
            <a:picLocks noChangeAspect="1"/>
          </p:cNvPicPr>
          <p:nvPr>
            <p:custDataLst>
              <p:tags r:id="rId1"/>
            </p:custDataLst>
          </p:nvPr>
        </p:nvPicPr>
        <p:blipFill>
          <a:blip r:embed="rId2"/>
          <a:srcRect/>
          <a:stretch>
            <a:fillRect/>
          </a:stretch>
        </p:blipFill>
        <p:spPr>
          <a:xfrm>
            <a:off x="174308" y="3859848"/>
            <a:ext cx="1555115" cy="1166495"/>
          </a:xfrm>
          <a:prstGeom prst="rect">
            <a:avLst/>
          </a:prstGeom>
        </p:spPr>
      </p:pic>
      <p:pic>
        <p:nvPicPr>
          <p:cNvPr id="31" name="图片 30" descr="C:\Users\17246\Desktop\295802192aca7a2f0b789bc331431fb.png295802192aca7a2f0b789bc331431fb"/>
          <p:cNvPicPr>
            <a:picLocks noChangeAspect="1"/>
          </p:cNvPicPr>
          <p:nvPr>
            <p:custDataLst>
              <p:tags r:id="rId3"/>
            </p:custDataLst>
          </p:nvPr>
        </p:nvPicPr>
        <p:blipFill>
          <a:blip r:embed="rId4"/>
          <a:srcRect/>
          <a:stretch>
            <a:fillRect/>
          </a:stretch>
        </p:blipFill>
        <p:spPr>
          <a:xfrm>
            <a:off x="331788" y="3983673"/>
            <a:ext cx="1555115" cy="1166495"/>
          </a:xfrm>
          <a:prstGeom prst="rect">
            <a:avLst/>
          </a:prstGeom>
        </p:spPr>
      </p:pic>
      <p:pic>
        <p:nvPicPr>
          <p:cNvPr id="32" name="图片 31" descr="C:\Users\17246\Desktop\147f941b7b0d6842d5b9a88aec1cfcd.jpg147f941b7b0d6842d5b9a88aec1cfcd"/>
          <p:cNvPicPr>
            <a:picLocks noChangeAspect="1"/>
          </p:cNvPicPr>
          <p:nvPr>
            <p:custDataLst>
              <p:tags r:id="rId5"/>
            </p:custDataLst>
          </p:nvPr>
        </p:nvPicPr>
        <p:blipFill>
          <a:blip r:embed="rId6"/>
          <a:srcRect/>
          <a:stretch>
            <a:fillRect/>
          </a:stretch>
        </p:blipFill>
        <p:spPr>
          <a:xfrm>
            <a:off x="501375" y="4108810"/>
            <a:ext cx="1554480" cy="1165860"/>
          </a:xfrm>
          <a:prstGeom prst="rect">
            <a:avLst/>
          </a:prstGeom>
        </p:spPr>
      </p:pic>
      <p:sp>
        <p:nvSpPr>
          <p:cNvPr id="12" name="圆角矩形 11"/>
          <p:cNvSpPr/>
          <p:nvPr/>
        </p:nvSpPr>
        <p:spPr>
          <a:xfrm>
            <a:off x="8989060" y="4265930"/>
            <a:ext cx="2693035" cy="2169795"/>
          </a:xfrm>
          <a:prstGeom prst="roundRect">
            <a:avLst/>
          </a:prstGeom>
          <a:solidFill>
            <a:srgbClr val="E7D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 name="Google Shape;5814;p102"/>
          <p:cNvSpPr/>
          <p:nvPr/>
        </p:nvSpPr>
        <p:spPr>
          <a:xfrm>
            <a:off x="9169400" y="4564380"/>
            <a:ext cx="2188210" cy="619760"/>
          </a:xfrm>
          <a:prstGeom prst="roundRect">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2000"/>
              <a:t>conv_block</a:t>
            </a:r>
            <a:endParaRPr lang="en-US" altLang="en-GB" sz="2000"/>
          </a:p>
        </p:txBody>
      </p:sp>
      <p:sp>
        <p:nvSpPr>
          <p:cNvPr id="5" name="Google Shape;5815;p102"/>
          <p:cNvSpPr/>
          <p:nvPr/>
        </p:nvSpPr>
        <p:spPr>
          <a:xfrm>
            <a:off x="4152265" y="4617720"/>
            <a:ext cx="2584450" cy="656590"/>
          </a:xfrm>
          <a:prstGeom prst="roundRect">
            <a:avLst/>
          </a:prstGeom>
          <a:solidFill>
            <a:srgbClr val="84BBEE"/>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2000"/>
              <a:t>BatchNormalization</a:t>
            </a:r>
            <a:endParaRPr lang="en-US" sz="2000"/>
          </a:p>
        </p:txBody>
      </p:sp>
      <p:sp>
        <p:nvSpPr>
          <p:cNvPr id="6" name="Google Shape;5819;p102"/>
          <p:cNvSpPr/>
          <p:nvPr/>
        </p:nvSpPr>
        <p:spPr>
          <a:xfrm>
            <a:off x="2892425" y="4585970"/>
            <a:ext cx="913765" cy="720090"/>
          </a:xfrm>
          <a:prstGeom prst="roundRect">
            <a:avLst/>
          </a:prstGeom>
          <a:solidFill>
            <a:srgbClr val="A4C2F4"/>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zh-CN" sz="2000"/>
              <a:t>Conv</a:t>
            </a:r>
            <a:endParaRPr lang="en-US" altLang="zh-CN" sz="2000"/>
          </a:p>
        </p:txBody>
      </p:sp>
      <p:sp>
        <p:nvSpPr>
          <p:cNvPr id="3289" name="Google Shape;3289;p52"/>
          <p:cNvSpPr/>
          <p:nvPr/>
        </p:nvSpPr>
        <p:spPr>
          <a:xfrm>
            <a:off x="12025630" y="4658995"/>
            <a:ext cx="1592580" cy="537210"/>
          </a:xfrm>
          <a:prstGeom prst="roundRect">
            <a:avLst>
              <a:gd name="adj" fmla="val 28518"/>
            </a:avLst>
          </a:prstGeom>
          <a:solidFill>
            <a:schemeClr val="tx2">
              <a:lumMod val="25000"/>
              <a:lumOff val="75000"/>
              <a:alpha val="79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Avg_Pool</a:t>
            </a:r>
            <a:endParaRPr lang="en-US" sz="2000">
              <a:solidFill>
                <a:schemeClr val="tx1"/>
              </a:solidFill>
            </a:endParaRPr>
          </a:p>
        </p:txBody>
      </p:sp>
      <p:sp>
        <p:nvSpPr>
          <p:cNvPr id="62" name="Google Shape;3289;p52"/>
          <p:cNvSpPr/>
          <p:nvPr/>
        </p:nvSpPr>
        <p:spPr>
          <a:xfrm>
            <a:off x="7057390" y="4626610"/>
            <a:ext cx="1610995" cy="64770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Activation</a:t>
            </a:r>
            <a:endParaRPr lang="en-US" sz="2000">
              <a:solidFill>
                <a:schemeClr val="tx1"/>
              </a:solidFill>
            </a:endParaRPr>
          </a:p>
        </p:txBody>
      </p:sp>
      <p:sp>
        <p:nvSpPr>
          <p:cNvPr id="21" name="Google Shape;3289;p52"/>
          <p:cNvSpPr/>
          <p:nvPr/>
        </p:nvSpPr>
        <p:spPr>
          <a:xfrm>
            <a:off x="13961745" y="4646930"/>
            <a:ext cx="1783715" cy="537210"/>
          </a:xfrm>
          <a:prstGeom prst="roundRect">
            <a:avLst>
              <a:gd name="adj" fmla="val 28518"/>
            </a:avLst>
          </a:prstGeom>
          <a:solidFill>
            <a:schemeClr val="accent4"/>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softmax</a:t>
            </a:r>
            <a:endParaRPr lang="en-US" sz="2000">
              <a:solidFill>
                <a:schemeClr val="tx1"/>
              </a:solidFill>
            </a:endParaRPr>
          </a:p>
        </p:txBody>
      </p:sp>
      <p:sp>
        <p:nvSpPr>
          <p:cNvPr id="11" name="Google Shape;5814;p102"/>
          <p:cNvSpPr/>
          <p:nvPr/>
        </p:nvSpPr>
        <p:spPr>
          <a:xfrm>
            <a:off x="9170035" y="5560060"/>
            <a:ext cx="2188210" cy="619760"/>
          </a:xfrm>
          <a:prstGeom prst="roundRect">
            <a:avLst/>
          </a:prstGeom>
          <a:solidFill>
            <a:schemeClr val="accent3">
              <a:lumMod val="40000"/>
              <a:lumOff val="60000"/>
            </a:schemeClr>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2000"/>
              <a:t>identity_block</a:t>
            </a:r>
            <a:endParaRPr lang="en-US" altLang="en-GB" sz="2000"/>
          </a:p>
        </p:txBody>
      </p:sp>
      <p:cxnSp>
        <p:nvCxnSpPr>
          <p:cNvPr id="19" name="直接箭头连接符 18"/>
          <p:cNvCxnSpPr>
            <a:stCxn id="4" idx="2"/>
            <a:endCxn id="11" idx="0"/>
          </p:cNvCxnSpPr>
          <p:nvPr/>
        </p:nvCxnSpPr>
        <p:spPr>
          <a:xfrm>
            <a:off x="10263505" y="5184140"/>
            <a:ext cx="635" cy="37592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p:cNvCxnSpPr>
          <p:nvPr/>
        </p:nvCxnSpPr>
        <p:spPr>
          <a:xfrm>
            <a:off x="3806190" y="4946015"/>
            <a:ext cx="346075"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736715" y="4925695"/>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8668385" y="4922520"/>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flipV="1">
            <a:off x="11682095" y="4928870"/>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13618210" y="4922520"/>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546985" y="4950460"/>
            <a:ext cx="346075"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 name="Google Shape;3289;p52"/>
          <p:cNvSpPr/>
          <p:nvPr/>
        </p:nvSpPr>
        <p:spPr>
          <a:xfrm>
            <a:off x="13961745" y="5966460"/>
            <a:ext cx="2206625" cy="537210"/>
          </a:xfrm>
          <a:prstGeom prst="roundRect">
            <a:avLst>
              <a:gd name="adj" fmla="val 28518"/>
            </a:avLst>
          </a:prstGeom>
          <a:solidFill>
            <a:schemeClr val="accent1">
              <a:lumMod val="9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LSTM-softmax</a:t>
            </a:r>
            <a:endParaRPr lang="en-US" sz="2000">
              <a:solidFill>
                <a:schemeClr val="tx1"/>
              </a:solidFill>
            </a:endParaRPr>
          </a:p>
        </p:txBody>
      </p:sp>
      <p:pic>
        <p:nvPicPr>
          <p:cNvPr id="10" name="图片 9" descr="C:\Users\17246\Desktop\801ea425a4f746cb684db7a5541d4bc.png801ea425a4f746cb684db7a5541d4bc"/>
          <p:cNvPicPr>
            <a:picLocks noChangeAspect="1"/>
          </p:cNvPicPr>
          <p:nvPr/>
        </p:nvPicPr>
        <p:blipFill>
          <a:blip r:embed="rId7"/>
          <a:srcRect/>
          <a:stretch>
            <a:fillRect/>
          </a:stretch>
        </p:blipFill>
        <p:spPr>
          <a:xfrm>
            <a:off x="666115" y="4244658"/>
            <a:ext cx="1555750" cy="1166495"/>
          </a:xfrm>
          <a:prstGeom prst="rect">
            <a:avLst/>
          </a:prstGeom>
        </p:spPr>
      </p:pic>
      <p:pic>
        <p:nvPicPr>
          <p:cNvPr id="15" name="图片 14" descr="C:\Users\17246\Desktop\1b800d6a17a26582241d1a0052cc1c4.png1b800d6a17a26582241d1a0052cc1c4"/>
          <p:cNvPicPr>
            <a:picLocks noChangeAspect="1"/>
          </p:cNvPicPr>
          <p:nvPr/>
        </p:nvPicPr>
        <p:blipFill>
          <a:blip r:embed="rId8"/>
          <a:srcRect/>
          <a:stretch>
            <a:fillRect/>
          </a:stretch>
        </p:blipFill>
        <p:spPr>
          <a:xfrm>
            <a:off x="828675" y="4379278"/>
            <a:ext cx="1555750" cy="1166495"/>
          </a:xfrm>
          <a:prstGeom prst="rect">
            <a:avLst/>
          </a:prstGeom>
        </p:spPr>
      </p:pic>
      <p:pic>
        <p:nvPicPr>
          <p:cNvPr id="16" name="图片 15" descr="C:\Users\17246\Desktop\2f2bb6de3e7e93496e0bac1cb93b94b.png2f2bb6de3e7e93496e0bac1cb93b94b"/>
          <p:cNvPicPr>
            <a:picLocks noChangeAspect="1"/>
          </p:cNvPicPr>
          <p:nvPr/>
        </p:nvPicPr>
        <p:blipFill>
          <a:blip r:embed="rId9"/>
          <a:srcRect/>
          <a:stretch>
            <a:fillRect/>
          </a:stretch>
        </p:blipFill>
        <p:spPr>
          <a:xfrm>
            <a:off x="991235" y="4517115"/>
            <a:ext cx="1555200" cy="1165860"/>
          </a:xfrm>
          <a:prstGeom prst="rect">
            <a:avLst/>
          </a:prstGeom>
        </p:spPr>
      </p:pic>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cxnSp>
        <p:nvCxnSpPr>
          <p:cNvPr id="23" name="直接箭头连接符 22"/>
          <p:cNvCxnSpPr/>
          <p:nvPr/>
        </p:nvCxnSpPr>
        <p:spPr>
          <a:xfrm>
            <a:off x="4544060" y="6855460"/>
            <a:ext cx="504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194" name="Google Shape;3194;p50"/>
          <p:cNvSpPr/>
          <p:nvPr>
            <p:custDataLst>
              <p:tags r:id="rId1"/>
            </p:custDataLst>
          </p:nvPr>
        </p:nvSpPr>
        <p:spPr>
          <a:xfrm>
            <a:off x="3383915" y="4240530"/>
            <a:ext cx="1332000" cy="828000"/>
          </a:xfrm>
          <a:prstGeom prst="cube">
            <a:avLst>
              <a:gd name="adj" fmla="val 18252"/>
            </a:avLst>
          </a:prstGeom>
          <a:solidFill>
            <a:srgbClr val="00AEB9"/>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latin typeface="Times New Roman" panose="02020603050405020304" charset="0"/>
                <a:cs typeface="Times New Roman" panose="02020603050405020304" charset="0"/>
              </a:rPr>
              <a:t>focus</a:t>
            </a:r>
            <a:endParaRPr lang="en-US" sz="2000">
              <a:latin typeface="Times New Roman" panose="02020603050405020304" charset="0"/>
              <a:cs typeface="Times New Roman" panose="02020603050405020304" charset="0"/>
            </a:endParaRPr>
          </a:p>
        </p:txBody>
      </p:sp>
      <p:sp>
        <p:nvSpPr>
          <p:cNvPr id="17" name="Google Shape;3194;p50"/>
          <p:cNvSpPr/>
          <p:nvPr>
            <p:custDataLst>
              <p:tags r:id="rId2"/>
            </p:custDataLst>
          </p:nvPr>
        </p:nvSpPr>
        <p:spPr>
          <a:xfrm>
            <a:off x="9464040" y="4212590"/>
            <a:ext cx="1584000" cy="828000"/>
          </a:xfrm>
          <a:prstGeom prst="cube">
            <a:avLst>
              <a:gd name="adj" fmla="val 18252"/>
            </a:avLst>
          </a:prstGeom>
          <a:solidFill>
            <a:srgbClr val="FFE495"/>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latin typeface="Times New Roman" panose="02020603050405020304" charset="0"/>
                <a:cs typeface="Times New Roman" panose="02020603050405020304" charset="0"/>
              </a:rPr>
              <a:t>Conv5</a:t>
            </a:r>
            <a:endParaRPr lang="en-US" sz="2000">
              <a:latin typeface="Times New Roman" panose="02020603050405020304" charset="0"/>
              <a:cs typeface="Times New Roman" panose="02020603050405020304" charset="0"/>
            </a:endParaRPr>
          </a:p>
        </p:txBody>
      </p:sp>
      <p:sp>
        <p:nvSpPr>
          <p:cNvPr id="33" name="Google Shape;3194;p50"/>
          <p:cNvSpPr/>
          <p:nvPr>
            <p:custDataLst>
              <p:tags r:id="rId3"/>
            </p:custDataLst>
          </p:nvPr>
        </p:nvSpPr>
        <p:spPr>
          <a:xfrm>
            <a:off x="9095740" y="6313805"/>
            <a:ext cx="1692000" cy="1008000"/>
          </a:xfrm>
          <a:prstGeom prst="cube">
            <a:avLst>
              <a:gd name="adj" fmla="val 18252"/>
            </a:avLst>
          </a:prstGeom>
          <a:solidFill>
            <a:srgbClr val="FDC3BF"/>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sym typeface="+mn-ea"/>
              </a:rPr>
              <a:t>Dwise3×3</a:t>
            </a:r>
            <a:endParaRPr lang="en-US" b="1">
              <a:latin typeface="Times New Roman" panose="02020603050405020304" charset="0"/>
              <a:cs typeface="Times New Roman" panose="02020603050405020304" charset="0"/>
              <a:sym typeface="+mn-ea"/>
            </a:endParaRPr>
          </a:p>
        </p:txBody>
      </p:sp>
      <p:sp>
        <p:nvSpPr>
          <p:cNvPr id="34" name="Google Shape;3194;p50"/>
          <p:cNvSpPr/>
          <p:nvPr>
            <p:custDataLst>
              <p:tags r:id="rId4"/>
            </p:custDataLst>
          </p:nvPr>
        </p:nvSpPr>
        <p:spPr>
          <a:xfrm>
            <a:off x="7098665" y="6313805"/>
            <a:ext cx="1476000" cy="1008000"/>
          </a:xfrm>
          <a:prstGeom prst="cube">
            <a:avLst>
              <a:gd name="adj" fmla="val 18252"/>
            </a:avLst>
          </a:prstGeom>
          <a:solidFill>
            <a:srgbClr val="9FE7F5"/>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sym typeface="+mn-ea"/>
              </a:rPr>
              <a:t>Conv1×1</a:t>
            </a:r>
            <a:endParaRPr lang="en-US" sz="2000" b="1">
              <a:latin typeface="Times New Roman" panose="02020603050405020304" charset="0"/>
              <a:cs typeface="Times New Roman" panose="02020603050405020304" charset="0"/>
              <a:sym typeface="+mn-ea"/>
            </a:endParaRPr>
          </a:p>
          <a:p>
            <a:pPr marL="0" lvl="0" indent="0" algn="ctr" rtl="0">
              <a:spcBef>
                <a:spcPts val="0"/>
              </a:spcBef>
              <a:spcAft>
                <a:spcPts val="0"/>
              </a:spcAft>
              <a:buNone/>
            </a:pPr>
            <a:r>
              <a:rPr lang="en-US" sz="1600" b="1" i="1">
                <a:latin typeface="Times New Roman" panose="02020603050405020304" charset="0"/>
                <a:cs typeface="Times New Roman" panose="02020603050405020304" charset="0"/>
                <a:sym typeface="+mn-ea"/>
              </a:rPr>
              <a:t>+</a:t>
            </a:r>
            <a:endParaRPr lang="en-US" sz="1600" b="1" i="1">
              <a:latin typeface="Times New Roman" panose="02020603050405020304" charset="0"/>
              <a:cs typeface="Times New Roman" panose="02020603050405020304" charset="0"/>
              <a:sym typeface="+mn-ea"/>
            </a:endParaRPr>
          </a:p>
          <a:p>
            <a:pPr marL="0" lvl="0" indent="0" algn="ctr" rtl="0">
              <a:spcBef>
                <a:spcPts val="0"/>
              </a:spcBef>
              <a:spcAft>
                <a:spcPts val="0"/>
              </a:spcAft>
              <a:buNone/>
            </a:pPr>
            <a:r>
              <a:rPr lang="en-US" sz="1600" b="1">
                <a:latin typeface="Times New Roman" panose="02020603050405020304" charset="0"/>
                <a:cs typeface="Times New Roman" panose="02020603050405020304" charset="0"/>
              </a:rPr>
              <a:t>RELU6</a:t>
            </a:r>
            <a:endParaRPr lang="en-US" sz="1600" b="1">
              <a:latin typeface="Times New Roman" panose="02020603050405020304" charset="0"/>
              <a:cs typeface="Times New Roman" panose="02020603050405020304" charset="0"/>
            </a:endParaRPr>
          </a:p>
        </p:txBody>
      </p:sp>
      <p:sp>
        <p:nvSpPr>
          <p:cNvPr id="35" name="Google Shape;3194;p50"/>
          <p:cNvSpPr/>
          <p:nvPr>
            <p:custDataLst>
              <p:tags r:id="rId5"/>
            </p:custDataLst>
          </p:nvPr>
        </p:nvSpPr>
        <p:spPr>
          <a:xfrm>
            <a:off x="5065395" y="6313805"/>
            <a:ext cx="1512000" cy="1008000"/>
          </a:xfrm>
          <a:prstGeom prst="cube">
            <a:avLst>
              <a:gd name="adj" fmla="val 18252"/>
            </a:avLst>
          </a:prstGeom>
          <a:solidFill>
            <a:srgbClr val="84BBEE"/>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sym typeface="+mn-ea"/>
              </a:rPr>
              <a:t>Conv1×1</a:t>
            </a:r>
            <a:endParaRPr lang="en-US" sz="2000" b="1">
              <a:latin typeface="Times New Roman" panose="02020603050405020304" charset="0"/>
              <a:cs typeface="Times New Roman" panose="02020603050405020304" charset="0"/>
            </a:endParaRPr>
          </a:p>
        </p:txBody>
      </p:sp>
      <p:sp>
        <p:nvSpPr>
          <p:cNvPr id="36" name="Google Shape;3194;p50"/>
          <p:cNvSpPr/>
          <p:nvPr>
            <p:custDataLst>
              <p:tags r:id="rId6"/>
            </p:custDataLst>
          </p:nvPr>
        </p:nvSpPr>
        <p:spPr>
          <a:xfrm>
            <a:off x="6104255" y="4204335"/>
            <a:ext cx="1800000" cy="864000"/>
          </a:xfrm>
          <a:prstGeom prst="cube">
            <a:avLst>
              <a:gd name="adj" fmla="val 18252"/>
            </a:avLst>
          </a:prstGeom>
          <a:solidFill>
            <a:srgbClr val="FE7B7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latin typeface="Times New Roman" panose="02020603050405020304" charset="0"/>
                <a:cs typeface="Times New Roman" panose="02020603050405020304" charset="0"/>
              </a:rPr>
              <a:t>Dwise</a:t>
            </a:r>
            <a:endParaRPr lang="en-US" sz="2000">
              <a:latin typeface="Times New Roman" panose="02020603050405020304" charset="0"/>
              <a:cs typeface="Times New Roman" panose="02020603050405020304" charset="0"/>
            </a:endParaRPr>
          </a:p>
          <a:p>
            <a:pPr marL="0" lvl="0" indent="0" algn="ctr" rtl="0">
              <a:spcBef>
                <a:spcPts val="0"/>
              </a:spcBef>
              <a:spcAft>
                <a:spcPts val="0"/>
              </a:spcAft>
              <a:buNone/>
            </a:pPr>
            <a:r>
              <a:rPr lang="en-US" sz="2000">
                <a:latin typeface="Times New Roman" panose="02020603050405020304" charset="0"/>
                <a:cs typeface="Times New Roman" panose="02020603050405020304" charset="0"/>
              </a:rPr>
              <a:t>Separable</a:t>
            </a:r>
            <a:endParaRPr lang="en-US" sz="2000">
              <a:latin typeface="Times New Roman" panose="02020603050405020304" charset="0"/>
              <a:cs typeface="Times New Roman" panose="02020603050405020304" charset="0"/>
            </a:endParaRPr>
          </a:p>
        </p:txBody>
      </p:sp>
      <p:sp>
        <p:nvSpPr>
          <p:cNvPr id="37" name="Google Shape;3194;p50"/>
          <p:cNvSpPr/>
          <p:nvPr>
            <p:custDataLst>
              <p:tags r:id="rId7"/>
            </p:custDataLst>
          </p:nvPr>
        </p:nvSpPr>
        <p:spPr>
          <a:xfrm>
            <a:off x="2851785" y="6315075"/>
            <a:ext cx="1692000" cy="1008000"/>
          </a:xfrm>
          <a:prstGeom prst="cube">
            <a:avLst>
              <a:gd name="adj" fmla="val 18252"/>
            </a:avLst>
          </a:prstGeom>
          <a:solidFill>
            <a:srgbClr val="F3C3DE"/>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sym typeface="+mn-ea"/>
              </a:rPr>
              <a:t>Dwise3×3</a:t>
            </a:r>
            <a:endParaRPr lang="en-US" sz="2000" b="1">
              <a:latin typeface="Times New Roman" panose="02020603050405020304" charset="0"/>
              <a:cs typeface="Times New Roman" panose="02020603050405020304" charset="0"/>
              <a:sym typeface="+mn-ea"/>
            </a:endParaRPr>
          </a:p>
          <a:p>
            <a:pPr marL="0" lvl="0" indent="0" algn="ctr" rtl="0">
              <a:spcBef>
                <a:spcPts val="0"/>
              </a:spcBef>
              <a:spcAft>
                <a:spcPts val="0"/>
              </a:spcAft>
              <a:buNone/>
            </a:pPr>
            <a:r>
              <a:rPr lang="en-US" sz="1600" b="1">
                <a:latin typeface="Times New Roman" panose="02020603050405020304" charset="0"/>
                <a:cs typeface="Times New Roman" panose="02020603050405020304" charset="0"/>
              </a:rPr>
              <a:t>+</a:t>
            </a:r>
            <a:endParaRPr lang="en-US" sz="1600" b="1">
              <a:latin typeface="Times New Roman" panose="02020603050405020304" charset="0"/>
              <a:cs typeface="Times New Roman" panose="02020603050405020304" charset="0"/>
            </a:endParaRPr>
          </a:p>
          <a:p>
            <a:pPr marL="0" lvl="0" indent="0" algn="ctr" rtl="0">
              <a:spcBef>
                <a:spcPts val="0"/>
              </a:spcBef>
              <a:spcAft>
                <a:spcPts val="0"/>
              </a:spcAft>
              <a:buNone/>
            </a:pPr>
            <a:r>
              <a:rPr lang="en-US" sz="1600" b="1">
                <a:latin typeface="Times New Roman" panose="02020603050405020304" charset="0"/>
                <a:cs typeface="Times New Roman" panose="02020603050405020304" charset="0"/>
              </a:rPr>
              <a:t>RELU6</a:t>
            </a:r>
            <a:endParaRPr lang="en-US" sz="1600" b="1">
              <a:latin typeface="Times New Roman" panose="02020603050405020304" charset="0"/>
              <a:cs typeface="Times New Roman" panose="02020603050405020304" charset="0"/>
            </a:endParaRPr>
          </a:p>
        </p:txBody>
      </p:sp>
      <p:cxnSp>
        <p:nvCxnSpPr>
          <p:cNvPr id="39" name="直接箭头连接符 38"/>
          <p:cNvCxnSpPr/>
          <p:nvPr>
            <p:custDataLst>
              <p:tags r:id="rId8"/>
            </p:custDataLst>
          </p:nvPr>
        </p:nvCxnSpPr>
        <p:spPr>
          <a:xfrm>
            <a:off x="6594475" y="6855460"/>
            <a:ext cx="504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custDataLst>
              <p:tags r:id="rId9"/>
            </p:custDataLst>
          </p:nvPr>
        </p:nvCxnSpPr>
        <p:spPr>
          <a:xfrm>
            <a:off x="8583295" y="6855460"/>
            <a:ext cx="504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custDataLst>
              <p:tags r:id="rId10"/>
            </p:custDataLst>
          </p:nvPr>
        </p:nvCxnSpPr>
        <p:spPr>
          <a:xfrm>
            <a:off x="2239645" y="6855460"/>
            <a:ext cx="61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custDataLst>
              <p:tags r:id="rId11"/>
            </p:custDataLst>
          </p:nvPr>
        </p:nvCxnSpPr>
        <p:spPr>
          <a:xfrm>
            <a:off x="10788015" y="6855460"/>
            <a:ext cx="61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custDataLst>
              <p:tags r:id="rId12"/>
            </p:custDataLst>
          </p:nvPr>
        </p:nvCxnSpPr>
        <p:spPr>
          <a:xfrm flipV="1">
            <a:off x="11094085" y="6855460"/>
            <a:ext cx="0" cy="78613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539365" y="6840855"/>
            <a:ext cx="0" cy="7778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526030" y="7634605"/>
            <a:ext cx="856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6" idx="3"/>
            <a:endCxn id="37" idx="0"/>
          </p:cNvCxnSpPr>
          <p:nvPr/>
        </p:nvCxnSpPr>
        <p:spPr>
          <a:xfrm flipH="1">
            <a:off x="3789680" y="5068570"/>
            <a:ext cx="3135630" cy="1246505"/>
          </a:xfrm>
          <a:prstGeom prst="straightConnector1">
            <a:avLst/>
          </a:prstGeom>
          <a:ln w="254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6" idx="3"/>
            <a:endCxn id="33" idx="0"/>
          </p:cNvCxnSpPr>
          <p:nvPr/>
        </p:nvCxnSpPr>
        <p:spPr>
          <a:xfrm>
            <a:off x="6925310" y="5068570"/>
            <a:ext cx="3108325" cy="1245235"/>
          </a:xfrm>
          <a:prstGeom prst="straightConnector1">
            <a:avLst/>
          </a:prstGeom>
          <a:ln w="254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
        <p:nvSpPr>
          <p:cNvPr id="56" name="Google Shape;3194;p50"/>
          <p:cNvSpPr/>
          <p:nvPr>
            <p:custDataLst>
              <p:tags r:id="rId13"/>
            </p:custDataLst>
          </p:nvPr>
        </p:nvSpPr>
        <p:spPr>
          <a:xfrm>
            <a:off x="11400155" y="6403340"/>
            <a:ext cx="1188000" cy="828040"/>
          </a:xfrm>
          <a:prstGeom prst="cube">
            <a:avLst>
              <a:gd name="adj" fmla="val 18252"/>
            </a:avLst>
          </a:prstGeom>
          <a:solidFill>
            <a:srgbClr val="C09BE6"/>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rPr>
              <a:t>SimAM</a:t>
            </a:r>
            <a:endParaRPr lang="en-US" sz="2000" b="1">
              <a:latin typeface="Times New Roman" panose="02020603050405020304" charset="0"/>
              <a:cs typeface="Times New Roman" panose="02020603050405020304" charset="0"/>
            </a:endParaRPr>
          </a:p>
        </p:txBody>
      </p:sp>
      <p:cxnSp>
        <p:nvCxnSpPr>
          <p:cNvPr id="57" name="直接箭头连接符 56"/>
          <p:cNvCxnSpPr/>
          <p:nvPr>
            <p:custDataLst>
              <p:tags r:id="rId14"/>
            </p:custDataLst>
          </p:nvPr>
        </p:nvCxnSpPr>
        <p:spPr>
          <a:xfrm>
            <a:off x="2376170" y="4712335"/>
            <a:ext cx="1008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custDataLst>
              <p:tags r:id="rId15"/>
            </p:custDataLst>
          </p:nvPr>
        </p:nvCxnSpPr>
        <p:spPr>
          <a:xfrm flipV="1">
            <a:off x="4714240" y="4654550"/>
            <a:ext cx="1368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7" idx="2"/>
          </p:cNvCxnSpPr>
          <p:nvPr>
            <p:custDataLst>
              <p:tags r:id="rId16"/>
            </p:custDataLst>
          </p:nvPr>
        </p:nvCxnSpPr>
        <p:spPr>
          <a:xfrm flipV="1">
            <a:off x="7916545" y="4702175"/>
            <a:ext cx="1547495"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custDataLst>
              <p:tags r:id="rId17"/>
            </p:custDataLst>
          </p:nvPr>
        </p:nvCxnSpPr>
        <p:spPr>
          <a:xfrm>
            <a:off x="11047730" y="4654550"/>
            <a:ext cx="104267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custDataLst>
              <p:tags r:id="rId18"/>
            </p:custDataLst>
          </p:nvPr>
        </p:nvCxnSpPr>
        <p:spPr>
          <a:xfrm flipV="1">
            <a:off x="12588240" y="6817360"/>
            <a:ext cx="468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0861040" y="6487160"/>
            <a:ext cx="465455" cy="368300"/>
          </a:xfrm>
          <a:prstGeom prst="rect">
            <a:avLst/>
          </a:prstGeom>
          <a:noFill/>
        </p:spPr>
        <p:txBody>
          <a:bodyPr wrap="square" rtlCol="0">
            <a:spAutoFit/>
          </a:bodyPr>
          <a:p>
            <a:r>
              <a:rPr lang="zh-CN" altLang="en-US" b="1">
                <a:latin typeface="Times New Roman" panose="02020603050405020304" charset="0"/>
                <a:ea typeface="宋体" panose="02010600030101010101" pitchFamily="2" charset="-122"/>
              </a:rPr>
              <a:t>＋</a:t>
            </a:r>
            <a:endParaRPr lang="zh-CN" altLang="en-US" b="1">
              <a:latin typeface="Times New Roman" panose="02020603050405020304" charset="0"/>
              <a:ea typeface="宋体" panose="02010600030101010101" pitchFamily="2" charset="-122"/>
            </a:endParaRPr>
          </a:p>
        </p:txBody>
      </p:sp>
    </p:spTree>
    <p:custDataLst>
      <p:tags r:id="rId1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cxnSp>
        <p:nvCxnSpPr>
          <p:cNvPr id="23" name="直接箭头连接符 22"/>
          <p:cNvCxnSpPr/>
          <p:nvPr/>
        </p:nvCxnSpPr>
        <p:spPr>
          <a:xfrm>
            <a:off x="4544060" y="6855460"/>
            <a:ext cx="504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194" name="Google Shape;3194;p50"/>
          <p:cNvSpPr/>
          <p:nvPr>
            <p:custDataLst>
              <p:tags r:id="rId1"/>
            </p:custDataLst>
          </p:nvPr>
        </p:nvSpPr>
        <p:spPr>
          <a:xfrm>
            <a:off x="3383915" y="4240530"/>
            <a:ext cx="1332000" cy="828000"/>
          </a:xfrm>
          <a:prstGeom prst="cube">
            <a:avLst>
              <a:gd name="adj" fmla="val 18252"/>
            </a:avLst>
          </a:prstGeom>
          <a:solidFill>
            <a:srgbClr val="00AEB9"/>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latin typeface="Times New Roman" panose="02020603050405020304" charset="0"/>
                <a:cs typeface="Times New Roman" panose="02020603050405020304" charset="0"/>
              </a:rPr>
              <a:t>focus</a:t>
            </a:r>
            <a:endParaRPr lang="en-US" sz="2000">
              <a:latin typeface="Times New Roman" panose="02020603050405020304" charset="0"/>
              <a:cs typeface="Times New Roman" panose="02020603050405020304" charset="0"/>
            </a:endParaRPr>
          </a:p>
        </p:txBody>
      </p:sp>
      <p:sp>
        <p:nvSpPr>
          <p:cNvPr id="17" name="Google Shape;3194;p50"/>
          <p:cNvSpPr/>
          <p:nvPr>
            <p:custDataLst>
              <p:tags r:id="rId2"/>
            </p:custDataLst>
          </p:nvPr>
        </p:nvSpPr>
        <p:spPr>
          <a:xfrm>
            <a:off x="9464040" y="4212590"/>
            <a:ext cx="1584000" cy="828000"/>
          </a:xfrm>
          <a:prstGeom prst="cube">
            <a:avLst>
              <a:gd name="adj" fmla="val 18252"/>
            </a:avLst>
          </a:prstGeom>
          <a:solidFill>
            <a:srgbClr val="FFE495"/>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latin typeface="Times New Roman" panose="02020603050405020304" charset="0"/>
                <a:cs typeface="Times New Roman" panose="02020603050405020304" charset="0"/>
              </a:rPr>
              <a:t>Conv5</a:t>
            </a:r>
            <a:endParaRPr lang="en-US" sz="2000">
              <a:latin typeface="Times New Roman" panose="02020603050405020304" charset="0"/>
              <a:cs typeface="Times New Roman" panose="02020603050405020304" charset="0"/>
            </a:endParaRPr>
          </a:p>
        </p:txBody>
      </p:sp>
      <p:sp>
        <p:nvSpPr>
          <p:cNvPr id="33" name="Google Shape;3194;p50"/>
          <p:cNvSpPr/>
          <p:nvPr>
            <p:custDataLst>
              <p:tags r:id="rId3"/>
            </p:custDataLst>
          </p:nvPr>
        </p:nvSpPr>
        <p:spPr>
          <a:xfrm>
            <a:off x="9095740" y="6313805"/>
            <a:ext cx="1692000" cy="1008000"/>
          </a:xfrm>
          <a:prstGeom prst="cube">
            <a:avLst>
              <a:gd name="adj" fmla="val 18252"/>
            </a:avLst>
          </a:prstGeom>
          <a:solidFill>
            <a:srgbClr val="FDC3BF"/>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sym typeface="+mn-ea"/>
              </a:rPr>
              <a:t>Dwise3×3</a:t>
            </a:r>
            <a:endParaRPr lang="en-US" b="1">
              <a:latin typeface="Times New Roman" panose="02020603050405020304" charset="0"/>
              <a:cs typeface="Times New Roman" panose="02020603050405020304" charset="0"/>
              <a:sym typeface="+mn-ea"/>
            </a:endParaRPr>
          </a:p>
        </p:txBody>
      </p:sp>
      <p:sp>
        <p:nvSpPr>
          <p:cNvPr id="34" name="Google Shape;3194;p50"/>
          <p:cNvSpPr/>
          <p:nvPr>
            <p:custDataLst>
              <p:tags r:id="rId4"/>
            </p:custDataLst>
          </p:nvPr>
        </p:nvSpPr>
        <p:spPr>
          <a:xfrm>
            <a:off x="7098665" y="6313805"/>
            <a:ext cx="1476000" cy="1008000"/>
          </a:xfrm>
          <a:prstGeom prst="cube">
            <a:avLst>
              <a:gd name="adj" fmla="val 18252"/>
            </a:avLst>
          </a:prstGeom>
          <a:solidFill>
            <a:srgbClr val="9FE7F5"/>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sym typeface="+mn-ea"/>
              </a:rPr>
              <a:t>Conv1×1</a:t>
            </a:r>
            <a:endParaRPr lang="en-US" sz="2000" b="1">
              <a:latin typeface="Times New Roman" panose="02020603050405020304" charset="0"/>
              <a:cs typeface="Times New Roman" panose="02020603050405020304" charset="0"/>
              <a:sym typeface="+mn-ea"/>
            </a:endParaRPr>
          </a:p>
          <a:p>
            <a:pPr marL="0" lvl="0" indent="0" algn="ctr" rtl="0">
              <a:spcBef>
                <a:spcPts val="0"/>
              </a:spcBef>
              <a:spcAft>
                <a:spcPts val="0"/>
              </a:spcAft>
              <a:buNone/>
            </a:pPr>
            <a:r>
              <a:rPr lang="en-US" sz="1600" b="1" i="1">
                <a:latin typeface="Times New Roman" panose="02020603050405020304" charset="0"/>
                <a:cs typeface="Times New Roman" panose="02020603050405020304" charset="0"/>
                <a:sym typeface="+mn-ea"/>
              </a:rPr>
              <a:t>+</a:t>
            </a:r>
            <a:endParaRPr lang="en-US" sz="1600" b="1" i="1">
              <a:latin typeface="Times New Roman" panose="02020603050405020304" charset="0"/>
              <a:cs typeface="Times New Roman" panose="02020603050405020304" charset="0"/>
              <a:sym typeface="+mn-ea"/>
            </a:endParaRPr>
          </a:p>
          <a:p>
            <a:pPr marL="0" lvl="0" indent="0" algn="ctr" rtl="0">
              <a:spcBef>
                <a:spcPts val="0"/>
              </a:spcBef>
              <a:spcAft>
                <a:spcPts val="0"/>
              </a:spcAft>
              <a:buNone/>
            </a:pPr>
            <a:r>
              <a:rPr lang="en-US" sz="1600" b="1">
                <a:latin typeface="Times New Roman" panose="02020603050405020304" charset="0"/>
                <a:cs typeface="Times New Roman" panose="02020603050405020304" charset="0"/>
              </a:rPr>
              <a:t>RELU6</a:t>
            </a:r>
            <a:endParaRPr lang="en-US" sz="1600" b="1">
              <a:latin typeface="Times New Roman" panose="02020603050405020304" charset="0"/>
              <a:cs typeface="Times New Roman" panose="02020603050405020304" charset="0"/>
            </a:endParaRPr>
          </a:p>
        </p:txBody>
      </p:sp>
      <p:sp>
        <p:nvSpPr>
          <p:cNvPr id="35" name="Google Shape;3194;p50"/>
          <p:cNvSpPr/>
          <p:nvPr>
            <p:custDataLst>
              <p:tags r:id="rId5"/>
            </p:custDataLst>
          </p:nvPr>
        </p:nvSpPr>
        <p:spPr>
          <a:xfrm>
            <a:off x="5065395" y="6313805"/>
            <a:ext cx="1512000" cy="1008000"/>
          </a:xfrm>
          <a:prstGeom prst="cube">
            <a:avLst>
              <a:gd name="adj" fmla="val 18252"/>
            </a:avLst>
          </a:prstGeom>
          <a:solidFill>
            <a:srgbClr val="84BBEE"/>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sym typeface="+mn-ea"/>
              </a:rPr>
              <a:t>Conv1×1</a:t>
            </a:r>
            <a:endParaRPr lang="en-US" sz="2000" b="1">
              <a:latin typeface="Times New Roman" panose="02020603050405020304" charset="0"/>
              <a:cs typeface="Times New Roman" panose="02020603050405020304" charset="0"/>
            </a:endParaRPr>
          </a:p>
        </p:txBody>
      </p:sp>
      <p:sp>
        <p:nvSpPr>
          <p:cNvPr id="36" name="Google Shape;3194;p50"/>
          <p:cNvSpPr/>
          <p:nvPr>
            <p:custDataLst>
              <p:tags r:id="rId6"/>
            </p:custDataLst>
          </p:nvPr>
        </p:nvSpPr>
        <p:spPr>
          <a:xfrm>
            <a:off x="6104255" y="4204335"/>
            <a:ext cx="1800000" cy="864000"/>
          </a:xfrm>
          <a:prstGeom prst="cube">
            <a:avLst>
              <a:gd name="adj" fmla="val 18252"/>
            </a:avLst>
          </a:prstGeom>
          <a:solidFill>
            <a:srgbClr val="FE7B7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latin typeface="Times New Roman" panose="02020603050405020304" charset="0"/>
                <a:cs typeface="Times New Roman" panose="02020603050405020304" charset="0"/>
              </a:rPr>
              <a:t>Dwise</a:t>
            </a:r>
            <a:endParaRPr lang="en-US" sz="2000">
              <a:latin typeface="Times New Roman" panose="02020603050405020304" charset="0"/>
              <a:cs typeface="Times New Roman" panose="02020603050405020304" charset="0"/>
            </a:endParaRPr>
          </a:p>
          <a:p>
            <a:pPr marL="0" lvl="0" indent="0" algn="ctr" rtl="0">
              <a:spcBef>
                <a:spcPts val="0"/>
              </a:spcBef>
              <a:spcAft>
                <a:spcPts val="0"/>
              </a:spcAft>
              <a:buNone/>
            </a:pPr>
            <a:r>
              <a:rPr lang="en-US" sz="2000">
                <a:latin typeface="Times New Roman" panose="02020603050405020304" charset="0"/>
                <a:cs typeface="Times New Roman" panose="02020603050405020304" charset="0"/>
              </a:rPr>
              <a:t>Separable</a:t>
            </a:r>
            <a:endParaRPr lang="en-US" sz="2000">
              <a:latin typeface="Times New Roman" panose="02020603050405020304" charset="0"/>
              <a:cs typeface="Times New Roman" panose="02020603050405020304" charset="0"/>
            </a:endParaRPr>
          </a:p>
        </p:txBody>
      </p:sp>
      <p:sp>
        <p:nvSpPr>
          <p:cNvPr id="37" name="Google Shape;3194;p50"/>
          <p:cNvSpPr/>
          <p:nvPr>
            <p:custDataLst>
              <p:tags r:id="rId7"/>
            </p:custDataLst>
          </p:nvPr>
        </p:nvSpPr>
        <p:spPr>
          <a:xfrm>
            <a:off x="2851785" y="6315075"/>
            <a:ext cx="1692000" cy="1008000"/>
          </a:xfrm>
          <a:prstGeom prst="cube">
            <a:avLst>
              <a:gd name="adj" fmla="val 18252"/>
            </a:avLst>
          </a:prstGeom>
          <a:solidFill>
            <a:srgbClr val="F3C3DE"/>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sym typeface="+mn-ea"/>
              </a:rPr>
              <a:t>Dwise3×3</a:t>
            </a:r>
            <a:endParaRPr lang="en-US" sz="2000" b="1">
              <a:latin typeface="Times New Roman" panose="02020603050405020304" charset="0"/>
              <a:cs typeface="Times New Roman" panose="02020603050405020304" charset="0"/>
              <a:sym typeface="+mn-ea"/>
            </a:endParaRPr>
          </a:p>
          <a:p>
            <a:pPr marL="0" lvl="0" indent="0" algn="ctr" rtl="0">
              <a:spcBef>
                <a:spcPts val="0"/>
              </a:spcBef>
              <a:spcAft>
                <a:spcPts val="0"/>
              </a:spcAft>
              <a:buNone/>
            </a:pPr>
            <a:r>
              <a:rPr lang="en-US" sz="1600" b="1">
                <a:latin typeface="Times New Roman" panose="02020603050405020304" charset="0"/>
                <a:cs typeface="Times New Roman" panose="02020603050405020304" charset="0"/>
              </a:rPr>
              <a:t>+</a:t>
            </a:r>
            <a:endParaRPr lang="en-US" sz="1600" b="1">
              <a:latin typeface="Times New Roman" panose="02020603050405020304" charset="0"/>
              <a:cs typeface="Times New Roman" panose="02020603050405020304" charset="0"/>
            </a:endParaRPr>
          </a:p>
          <a:p>
            <a:pPr marL="0" lvl="0" indent="0" algn="ctr" rtl="0">
              <a:spcBef>
                <a:spcPts val="0"/>
              </a:spcBef>
              <a:spcAft>
                <a:spcPts val="0"/>
              </a:spcAft>
              <a:buNone/>
            </a:pPr>
            <a:r>
              <a:rPr lang="en-US" sz="1600" b="1">
                <a:latin typeface="Times New Roman" panose="02020603050405020304" charset="0"/>
                <a:cs typeface="Times New Roman" panose="02020603050405020304" charset="0"/>
              </a:rPr>
              <a:t>RELU6</a:t>
            </a:r>
            <a:endParaRPr lang="en-US" sz="1600" b="1">
              <a:latin typeface="Times New Roman" panose="02020603050405020304" charset="0"/>
              <a:cs typeface="Times New Roman" panose="02020603050405020304" charset="0"/>
            </a:endParaRPr>
          </a:p>
        </p:txBody>
      </p:sp>
      <p:cxnSp>
        <p:nvCxnSpPr>
          <p:cNvPr id="39" name="直接箭头连接符 38"/>
          <p:cNvCxnSpPr/>
          <p:nvPr>
            <p:custDataLst>
              <p:tags r:id="rId8"/>
            </p:custDataLst>
          </p:nvPr>
        </p:nvCxnSpPr>
        <p:spPr>
          <a:xfrm>
            <a:off x="6594475" y="6855460"/>
            <a:ext cx="504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custDataLst>
              <p:tags r:id="rId9"/>
            </p:custDataLst>
          </p:nvPr>
        </p:nvCxnSpPr>
        <p:spPr>
          <a:xfrm>
            <a:off x="8583295" y="6855460"/>
            <a:ext cx="504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custDataLst>
              <p:tags r:id="rId10"/>
            </p:custDataLst>
          </p:nvPr>
        </p:nvCxnSpPr>
        <p:spPr>
          <a:xfrm>
            <a:off x="2239645" y="6855460"/>
            <a:ext cx="61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custDataLst>
              <p:tags r:id="rId11"/>
            </p:custDataLst>
          </p:nvPr>
        </p:nvCxnSpPr>
        <p:spPr>
          <a:xfrm>
            <a:off x="10788015" y="6855460"/>
            <a:ext cx="61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custDataLst>
              <p:tags r:id="rId12"/>
            </p:custDataLst>
          </p:nvPr>
        </p:nvCxnSpPr>
        <p:spPr>
          <a:xfrm flipV="1">
            <a:off x="11094085" y="6855460"/>
            <a:ext cx="0" cy="78613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539365" y="6840855"/>
            <a:ext cx="0" cy="7778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526030" y="7634605"/>
            <a:ext cx="856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6" idx="3"/>
            <a:endCxn id="37" idx="0"/>
          </p:cNvCxnSpPr>
          <p:nvPr/>
        </p:nvCxnSpPr>
        <p:spPr>
          <a:xfrm flipH="1">
            <a:off x="3789680" y="5068570"/>
            <a:ext cx="3135630" cy="1246505"/>
          </a:xfrm>
          <a:prstGeom prst="straightConnector1">
            <a:avLst/>
          </a:prstGeom>
          <a:ln w="254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6" idx="3"/>
            <a:endCxn id="33" idx="0"/>
          </p:cNvCxnSpPr>
          <p:nvPr/>
        </p:nvCxnSpPr>
        <p:spPr>
          <a:xfrm>
            <a:off x="6925310" y="5068570"/>
            <a:ext cx="3108325" cy="1245235"/>
          </a:xfrm>
          <a:prstGeom prst="straightConnector1">
            <a:avLst/>
          </a:prstGeom>
          <a:ln w="254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
        <p:nvSpPr>
          <p:cNvPr id="56" name="Google Shape;3194;p50"/>
          <p:cNvSpPr/>
          <p:nvPr>
            <p:custDataLst>
              <p:tags r:id="rId13"/>
            </p:custDataLst>
          </p:nvPr>
        </p:nvSpPr>
        <p:spPr>
          <a:xfrm>
            <a:off x="11400155" y="6403340"/>
            <a:ext cx="1188000" cy="828040"/>
          </a:xfrm>
          <a:prstGeom prst="cube">
            <a:avLst>
              <a:gd name="adj" fmla="val 18252"/>
            </a:avLst>
          </a:prstGeom>
          <a:solidFill>
            <a:srgbClr val="C09BE6"/>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b="1">
                <a:latin typeface="Times New Roman" panose="02020603050405020304" charset="0"/>
                <a:cs typeface="Times New Roman" panose="02020603050405020304" charset="0"/>
              </a:rPr>
              <a:t>SimAM</a:t>
            </a:r>
            <a:endParaRPr lang="en-US" sz="2000" b="1">
              <a:latin typeface="Times New Roman" panose="02020603050405020304" charset="0"/>
              <a:cs typeface="Times New Roman" panose="02020603050405020304" charset="0"/>
            </a:endParaRPr>
          </a:p>
        </p:txBody>
      </p:sp>
      <p:cxnSp>
        <p:nvCxnSpPr>
          <p:cNvPr id="57" name="直接箭头连接符 56"/>
          <p:cNvCxnSpPr/>
          <p:nvPr>
            <p:custDataLst>
              <p:tags r:id="rId14"/>
            </p:custDataLst>
          </p:nvPr>
        </p:nvCxnSpPr>
        <p:spPr>
          <a:xfrm>
            <a:off x="2376170" y="4712335"/>
            <a:ext cx="1008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custDataLst>
              <p:tags r:id="rId15"/>
            </p:custDataLst>
          </p:nvPr>
        </p:nvCxnSpPr>
        <p:spPr>
          <a:xfrm flipV="1">
            <a:off x="4714240" y="4654550"/>
            <a:ext cx="1368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7" idx="2"/>
          </p:cNvCxnSpPr>
          <p:nvPr>
            <p:custDataLst>
              <p:tags r:id="rId16"/>
            </p:custDataLst>
          </p:nvPr>
        </p:nvCxnSpPr>
        <p:spPr>
          <a:xfrm flipV="1">
            <a:off x="7916545" y="4702175"/>
            <a:ext cx="1547495"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custDataLst>
              <p:tags r:id="rId17"/>
            </p:custDataLst>
          </p:nvPr>
        </p:nvCxnSpPr>
        <p:spPr>
          <a:xfrm>
            <a:off x="11047730" y="4654550"/>
            <a:ext cx="104267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custDataLst>
              <p:tags r:id="rId18"/>
            </p:custDataLst>
          </p:nvPr>
        </p:nvCxnSpPr>
        <p:spPr>
          <a:xfrm flipV="1">
            <a:off x="12588240" y="6817360"/>
            <a:ext cx="468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0861040" y="6487160"/>
            <a:ext cx="465455" cy="368300"/>
          </a:xfrm>
          <a:prstGeom prst="rect">
            <a:avLst/>
          </a:prstGeom>
          <a:noFill/>
        </p:spPr>
        <p:txBody>
          <a:bodyPr wrap="square" rtlCol="0">
            <a:spAutoFit/>
          </a:bodyPr>
          <a:p>
            <a:r>
              <a:rPr lang="zh-CN" altLang="en-US" b="1">
                <a:latin typeface="Times New Roman" panose="02020603050405020304" charset="0"/>
                <a:ea typeface="宋体" panose="02010600030101010101" pitchFamily="2" charset="-122"/>
              </a:rPr>
              <a:t>＋</a:t>
            </a:r>
            <a:endParaRPr lang="zh-CN" altLang="en-US" b="1">
              <a:latin typeface="Times New Roman" panose="02020603050405020304" charset="0"/>
              <a:ea typeface="宋体" panose="02010600030101010101" pitchFamily="2" charset="-122"/>
            </a:endParaRPr>
          </a:p>
        </p:txBody>
      </p:sp>
    </p:spTree>
    <p:custDataLst>
      <p:tags r:id="rId19"/>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96" name="流程图: 可选过程 95"/>
          <p:cNvSpPr/>
          <p:nvPr>
            <p:custDataLst>
              <p:tags r:id="rId1"/>
            </p:custDataLst>
          </p:nvPr>
        </p:nvSpPr>
        <p:spPr>
          <a:xfrm>
            <a:off x="4398645" y="3706495"/>
            <a:ext cx="5387975" cy="2145665"/>
          </a:xfrm>
          <a:prstGeom prst="flowChartAlternateProcess">
            <a:avLst/>
          </a:prstGeom>
          <a:solidFill>
            <a:schemeClr val="accent2">
              <a:lumMod val="20000"/>
              <a:lumOff val="80000"/>
            </a:schemeClr>
          </a:solidFill>
          <a:ln>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5" name="流程图: 可选过程 94"/>
          <p:cNvSpPr/>
          <p:nvPr>
            <p:custDataLst>
              <p:tags r:id="rId2"/>
            </p:custDataLst>
          </p:nvPr>
        </p:nvSpPr>
        <p:spPr>
          <a:xfrm>
            <a:off x="3159125" y="3815080"/>
            <a:ext cx="873760" cy="2037715"/>
          </a:xfrm>
          <a:prstGeom prst="flowChartAlternateProcess">
            <a:avLst/>
          </a:prstGeom>
          <a:solidFill>
            <a:schemeClr val="accent2">
              <a:lumMod val="60000"/>
              <a:lumOff val="40000"/>
              <a:alpha val="68000"/>
            </a:schemeClr>
          </a:solidFill>
          <a:ln>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9" name="立方体 88"/>
          <p:cNvSpPr>
            <a:spLocks noChangeAspect="1"/>
          </p:cNvSpPr>
          <p:nvPr>
            <p:custDataLst>
              <p:tags r:id="rId3"/>
            </p:custDataLst>
          </p:nvPr>
        </p:nvSpPr>
        <p:spPr>
          <a:xfrm>
            <a:off x="6393180" y="4109085"/>
            <a:ext cx="1113155" cy="1551305"/>
          </a:xfrm>
          <a:prstGeom prst="cube">
            <a:avLst/>
          </a:prstGeom>
          <a:solidFill>
            <a:srgbClr val="B7DDE8"/>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sp>
        <p:nvSpPr>
          <p:cNvPr id="88" name="立方体 87"/>
          <p:cNvSpPr>
            <a:spLocks noChangeAspect="1"/>
          </p:cNvSpPr>
          <p:nvPr>
            <p:custDataLst>
              <p:tags r:id="rId4"/>
            </p:custDataLst>
          </p:nvPr>
        </p:nvSpPr>
        <p:spPr>
          <a:xfrm>
            <a:off x="4591050" y="4101465"/>
            <a:ext cx="1550035" cy="1551940"/>
          </a:xfrm>
          <a:prstGeom prst="cube">
            <a:avLst/>
          </a:prstGeom>
          <a:solidFill>
            <a:srgbClr val="DBEEF3"/>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pic>
        <p:nvPicPr>
          <p:cNvPr id="29" name="图片 28" descr="C:\Users\17246\Desktop\4914ce54f2101bd7f96686334716597.png4914ce54f2101bd7f96686334716597"/>
          <p:cNvPicPr>
            <a:picLocks noChangeAspect="1"/>
          </p:cNvPicPr>
          <p:nvPr>
            <p:custDataLst>
              <p:tags r:id="rId5"/>
            </p:custDataLst>
          </p:nvPr>
        </p:nvPicPr>
        <p:blipFill>
          <a:blip r:embed="rId6"/>
          <a:srcRect/>
          <a:stretch>
            <a:fillRect/>
          </a:stretch>
        </p:blipFill>
        <p:spPr>
          <a:xfrm>
            <a:off x="174308" y="3859848"/>
            <a:ext cx="1555115" cy="1166495"/>
          </a:xfrm>
          <a:prstGeom prst="rect">
            <a:avLst/>
          </a:prstGeom>
        </p:spPr>
      </p:pic>
      <p:pic>
        <p:nvPicPr>
          <p:cNvPr id="31" name="图片 30" descr="C:\Users\17246\Desktop\295802192aca7a2f0b789bc331431fb.png295802192aca7a2f0b789bc331431fb"/>
          <p:cNvPicPr>
            <a:picLocks noChangeAspect="1"/>
          </p:cNvPicPr>
          <p:nvPr>
            <p:custDataLst>
              <p:tags r:id="rId7"/>
            </p:custDataLst>
          </p:nvPr>
        </p:nvPicPr>
        <p:blipFill>
          <a:blip r:embed="rId8"/>
          <a:srcRect/>
          <a:stretch>
            <a:fillRect/>
          </a:stretch>
        </p:blipFill>
        <p:spPr>
          <a:xfrm>
            <a:off x="331788" y="3983673"/>
            <a:ext cx="1555115" cy="1166495"/>
          </a:xfrm>
          <a:prstGeom prst="rect">
            <a:avLst/>
          </a:prstGeom>
        </p:spPr>
      </p:pic>
      <p:pic>
        <p:nvPicPr>
          <p:cNvPr id="32" name="图片 31" descr="C:\Users\17246\Desktop\147f941b7b0d6842d5b9a88aec1cfcd.jpg147f941b7b0d6842d5b9a88aec1cfcd"/>
          <p:cNvPicPr>
            <a:picLocks noChangeAspect="1"/>
          </p:cNvPicPr>
          <p:nvPr>
            <p:custDataLst>
              <p:tags r:id="rId9"/>
            </p:custDataLst>
          </p:nvPr>
        </p:nvPicPr>
        <p:blipFill>
          <a:blip r:embed="rId10"/>
          <a:srcRect/>
          <a:stretch>
            <a:fillRect/>
          </a:stretch>
        </p:blipFill>
        <p:spPr>
          <a:xfrm>
            <a:off x="501375" y="4108810"/>
            <a:ext cx="1554480" cy="1165860"/>
          </a:xfrm>
          <a:prstGeom prst="rect">
            <a:avLst/>
          </a:prstGeom>
        </p:spPr>
      </p:pic>
      <p:cxnSp>
        <p:nvCxnSpPr>
          <p:cNvPr id="9" name="直接箭头连接符 8"/>
          <p:cNvCxnSpPr/>
          <p:nvPr/>
        </p:nvCxnSpPr>
        <p:spPr>
          <a:xfrm flipV="1">
            <a:off x="2546985" y="4886960"/>
            <a:ext cx="612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 name="图片 9" descr="C:\Users\17246\Desktop\801ea425a4f746cb684db7a5541d4bc.png801ea425a4f746cb684db7a5541d4bc"/>
          <p:cNvPicPr>
            <a:picLocks noChangeAspect="1"/>
          </p:cNvPicPr>
          <p:nvPr/>
        </p:nvPicPr>
        <p:blipFill>
          <a:blip r:embed="rId11"/>
          <a:srcRect/>
          <a:stretch>
            <a:fillRect/>
          </a:stretch>
        </p:blipFill>
        <p:spPr>
          <a:xfrm>
            <a:off x="666115" y="4244658"/>
            <a:ext cx="1555750" cy="1166495"/>
          </a:xfrm>
          <a:prstGeom prst="rect">
            <a:avLst/>
          </a:prstGeom>
        </p:spPr>
      </p:pic>
      <p:pic>
        <p:nvPicPr>
          <p:cNvPr id="15" name="图片 14" descr="C:\Users\17246\Desktop\1b800d6a17a26582241d1a0052cc1c4.png1b800d6a17a26582241d1a0052cc1c4"/>
          <p:cNvPicPr>
            <a:picLocks noChangeAspect="1"/>
          </p:cNvPicPr>
          <p:nvPr/>
        </p:nvPicPr>
        <p:blipFill>
          <a:blip r:embed="rId12"/>
          <a:srcRect/>
          <a:stretch>
            <a:fillRect/>
          </a:stretch>
        </p:blipFill>
        <p:spPr>
          <a:xfrm>
            <a:off x="828675" y="4379278"/>
            <a:ext cx="1555750" cy="1166495"/>
          </a:xfrm>
          <a:prstGeom prst="rect">
            <a:avLst/>
          </a:prstGeom>
        </p:spPr>
      </p:pic>
      <p:pic>
        <p:nvPicPr>
          <p:cNvPr id="16" name="图片 15" descr="C:\Users\17246\Desktop\2f2bb6de3e7e93496e0bac1cb93b94b.png2f2bb6de3e7e93496e0bac1cb93b94b"/>
          <p:cNvPicPr>
            <a:picLocks noChangeAspect="1"/>
          </p:cNvPicPr>
          <p:nvPr/>
        </p:nvPicPr>
        <p:blipFill>
          <a:blip r:embed="rId13"/>
          <a:srcRect/>
          <a:stretch>
            <a:fillRect/>
          </a:stretch>
        </p:blipFill>
        <p:spPr>
          <a:xfrm>
            <a:off x="991235" y="4517115"/>
            <a:ext cx="1555200" cy="1165860"/>
          </a:xfrm>
          <a:prstGeom prst="rect">
            <a:avLst/>
          </a:prstGeom>
        </p:spPr>
      </p:pic>
      <p:sp>
        <p:nvSpPr>
          <p:cNvPr id="53" name="Google Shape;6362;p110"/>
          <p:cNvSpPr/>
          <p:nvPr>
            <p:custDataLst>
              <p:tags r:id="rId14"/>
            </p:custDataLst>
          </p:nvPr>
        </p:nvSpPr>
        <p:spPr>
          <a:xfrm>
            <a:off x="3307715" y="4006850"/>
            <a:ext cx="616585" cy="1676400"/>
          </a:xfrm>
          <a:prstGeom prst="cube">
            <a:avLst>
              <a:gd name="adj" fmla="val 56788"/>
            </a:avLst>
          </a:prstGeom>
          <a:solidFill>
            <a:srgbClr val="66FFFF"/>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 name="Google Shape;6362;p110"/>
          <p:cNvSpPr/>
          <p:nvPr>
            <p:custDataLst>
              <p:tags r:id="rId15"/>
            </p:custDataLst>
          </p:nvPr>
        </p:nvSpPr>
        <p:spPr>
          <a:xfrm>
            <a:off x="10206990" y="3815080"/>
            <a:ext cx="720090" cy="2037080"/>
          </a:xfrm>
          <a:prstGeom prst="cube">
            <a:avLst>
              <a:gd name="adj" fmla="val 56788"/>
            </a:avLst>
          </a:prstGeom>
          <a:solidFill>
            <a:srgbClr val="C9AAEA">
              <a:alpha val="89000"/>
            </a:srgb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 name="Google Shape;6362;p110"/>
          <p:cNvSpPr/>
          <p:nvPr>
            <p:custDataLst>
              <p:tags r:id="rId16"/>
            </p:custDataLst>
          </p:nvPr>
        </p:nvSpPr>
        <p:spPr>
          <a:xfrm>
            <a:off x="11287125" y="3649345"/>
            <a:ext cx="844550" cy="2311400"/>
          </a:xfrm>
          <a:prstGeom prst="cube">
            <a:avLst>
              <a:gd name="adj" fmla="val 56788"/>
            </a:avLst>
          </a:prstGeom>
          <a:solidFill>
            <a:srgbClr val="F3C3DE"/>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18" name="Google Shape;5814;p102"/>
          <p:cNvSpPr/>
          <p:nvPr>
            <p:custDataLst>
              <p:tags r:id="rId17"/>
            </p:custDataLst>
          </p:nvPr>
        </p:nvSpPr>
        <p:spPr>
          <a:xfrm>
            <a:off x="3307715" y="3175"/>
            <a:ext cx="1090930" cy="408940"/>
          </a:xfrm>
          <a:prstGeom prst="roundRect">
            <a:avLst/>
          </a:prstGeom>
          <a:solidFill>
            <a:srgbClr val="60BCE7"/>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2000"/>
              <a:t>SiLU</a:t>
            </a:r>
            <a:endParaRPr lang="en-US" altLang="en-GB" sz="2000"/>
          </a:p>
        </p:txBody>
      </p:sp>
      <p:sp>
        <p:nvSpPr>
          <p:cNvPr id="20" name="文本框 19"/>
          <p:cNvSpPr txBox="1"/>
          <p:nvPr>
            <p:custDataLst>
              <p:tags r:id="rId18"/>
            </p:custDataLst>
          </p:nvPr>
        </p:nvSpPr>
        <p:spPr>
          <a:xfrm>
            <a:off x="3060065" y="4686935"/>
            <a:ext cx="1102995" cy="368300"/>
          </a:xfrm>
          <a:prstGeom prst="rect">
            <a:avLst/>
          </a:prstGeom>
          <a:noFill/>
        </p:spPr>
        <p:txBody>
          <a:bodyPr wrap="square" rtlCol="0">
            <a:spAutoFit/>
          </a:bodyPr>
          <a:p>
            <a:pPr algn="ctr"/>
            <a:r>
              <a:rPr lang="en-US" altLang="zh-CN">
                <a:cs typeface="+mn-lt"/>
              </a:rPr>
              <a:t>Conv</a:t>
            </a:r>
            <a:endParaRPr lang="en-US" altLang="zh-CN">
              <a:cs typeface="+mn-lt"/>
            </a:endParaRPr>
          </a:p>
        </p:txBody>
      </p:sp>
      <p:sp>
        <p:nvSpPr>
          <p:cNvPr id="28" name="文本框 27"/>
          <p:cNvSpPr txBox="1"/>
          <p:nvPr>
            <p:custDataLst>
              <p:tags r:id="rId19"/>
            </p:custDataLst>
          </p:nvPr>
        </p:nvSpPr>
        <p:spPr>
          <a:xfrm>
            <a:off x="4687570"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sp>
        <p:nvSpPr>
          <p:cNvPr id="30" name="文本框 29"/>
          <p:cNvSpPr txBox="1"/>
          <p:nvPr>
            <p:custDataLst>
              <p:tags r:id="rId20"/>
            </p:custDataLst>
          </p:nvPr>
        </p:nvSpPr>
        <p:spPr>
          <a:xfrm>
            <a:off x="6274435"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cxnSp>
        <p:nvCxnSpPr>
          <p:cNvPr id="35" name="直接箭头连接符 34"/>
          <p:cNvCxnSpPr/>
          <p:nvPr>
            <p:custDataLst>
              <p:tags r:id="rId21"/>
            </p:custDataLst>
          </p:nvPr>
        </p:nvCxnSpPr>
        <p:spPr>
          <a:xfrm>
            <a:off x="4032885" y="4906010"/>
            <a:ext cx="432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custDataLst>
              <p:tags r:id="rId22"/>
            </p:custDataLst>
          </p:nvPr>
        </p:nvCxnSpPr>
        <p:spPr>
          <a:xfrm>
            <a:off x="9738995" y="4886960"/>
            <a:ext cx="468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custDataLst>
              <p:tags r:id="rId23"/>
            </p:custDataLst>
          </p:nvPr>
        </p:nvCxnSpPr>
        <p:spPr>
          <a:xfrm>
            <a:off x="10927080" y="4886960"/>
            <a:ext cx="360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custDataLst>
              <p:tags r:id="rId24"/>
            </p:custDataLst>
          </p:nvPr>
        </p:nvSpPr>
        <p:spPr>
          <a:xfrm>
            <a:off x="4814570" y="6210935"/>
            <a:ext cx="1102995" cy="398780"/>
          </a:xfrm>
          <a:prstGeom prst="rect">
            <a:avLst/>
          </a:prstGeom>
          <a:noFill/>
        </p:spPr>
        <p:txBody>
          <a:bodyPr wrap="square" rtlCol="0">
            <a:spAutoFit/>
          </a:bodyPr>
          <a:p>
            <a:pPr algn="ctr"/>
            <a:r>
              <a:rPr lang="en-US" altLang="zh-CN" sz="2000">
                <a:cs typeface="+mn-lt"/>
              </a:rPr>
              <a:t>Stage1</a:t>
            </a:r>
            <a:endParaRPr lang="en-US" altLang="zh-CN" sz="2000">
              <a:cs typeface="+mn-lt"/>
            </a:endParaRPr>
          </a:p>
        </p:txBody>
      </p:sp>
      <p:sp>
        <p:nvSpPr>
          <p:cNvPr id="42" name="文本框 41"/>
          <p:cNvSpPr txBox="1"/>
          <p:nvPr>
            <p:custDataLst>
              <p:tags r:id="rId25"/>
            </p:custDataLst>
          </p:nvPr>
        </p:nvSpPr>
        <p:spPr>
          <a:xfrm>
            <a:off x="6393180" y="6210935"/>
            <a:ext cx="1102995" cy="398780"/>
          </a:xfrm>
          <a:prstGeom prst="rect">
            <a:avLst/>
          </a:prstGeom>
          <a:noFill/>
        </p:spPr>
        <p:txBody>
          <a:bodyPr wrap="square" rtlCol="0">
            <a:spAutoFit/>
          </a:bodyPr>
          <a:p>
            <a:pPr algn="ctr"/>
            <a:r>
              <a:rPr lang="en-US" altLang="zh-CN" sz="2000">
                <a:cs typeface="+mn-lt"/>
              </a:rPr>
              <a:t>Stage2</a:t>
            </a:r>
            <a:endParaRPr lang="en-US" altLang="zh-CN" sz="2000">
              <a:cs typeface="+mn-lt"/>
            </a:endParaRPr>
          </a:p>
        </p:txBody>
      </p:sp>
      <p:sp>
        <p:nvSpPr>
          <p:cNvPr id="43" name="文本框 42"/>
          <p:cNvSpPr txBox="1"/>
          <p:nvPr>
            <p:custDataLst>
              <p:tags r:id="rId26"/>
            </p:custDataLst>
          </p:nvPr>
        </p:nvSpPr>
        <p:spPr>
          <a:xfrm>
            <a:off x="7580630" y="6210935"/>
            <a:ext cx="1102995" cy="398780"/>
          </a:xfrm>
          <a:prstGeom prst="rect">
            <a:avLst/>
          </a:prstGeom>
          <a:noFill/>
        </p:spPr>
        <p:txBody>
          <a:bodyPr wrap="square" rtlCol="0">
            <a:spAutoFit/>
          </a:bodyPr>
          <a:p>
            <a:pPr algn="ctr"/>
            <a:r>
              <a:rPr lang="en-US" altLang="zh-CN" sz="2000">
                <a:cs typeface="+mn-lt"/>
              </a:rPr>
              <a:t>Stage3</a:t>
            </a:r>
            <a:endParaRPr lang="en-US" altLang="zh-CN" sz="2000">
              <a:cs typeface="+mn-lt"/>
            </a:endParaRPr>
          </a:p>
        </p:txBody>
      </p:sp>
      <p:sp>
        <p:nvSpPr>
          <p:cNvPr id="44" name="文本框 43"/>
          <p:cNvSpPr txBox="1"/>
          <p:nvPr>
            <p:custDataLst>
              <p:tags r:id="rId27"/>
            </p:custDataLst>
          </p:nvPr>
        </p:nvSpPr>
        <p:spPr>
          <a:xfrm>
            <a:off x="8683625" y="6210935"/>
            <a:ext cx="1102995" cy="398780"/>
          </a:xfrm>
          <a:prstGeom prst="rect">
            <a:avLst/>
          </a:prstGeom>
          <a:noFill/>
        </p:spPr>
        <p:txBody>
          <a:bodyPr wrap="square" rtlCol="0">
            <a:spAutoFit/>
          </a:bodyPr>
          <a:p>
            <a:pPr algn="ctr"/>
            <a:r>
              <a:rPr lang="en-US" altLang="zh-CN" sz="2000">
                <a:cs typeface="+mn-lt"/>
              </a:rPr>
              <a:t>Stage4</a:t>
            </a:r>
            <a:endParaRPr lang="en-US" altLang="zh-CN" sz="2000">
              <a:cs typeface="+mn-lt"/>
            </a:endParaRPr>
          </a:p>
        </p:txBody>
      </p:sp>
      <p:cxnSp>
        <p:nvCxnSpPr>
          <p:cNvPr id="45" name="直接箭头连接符 44"/>
          <p:cNvCxnSpPr/>
          <p:nvPr>
            <p:custDataLst>
              <p:tags r:id="rId28"/>
            </p:custDataLst>
          </p:nvPr>
        </p:nvCxnSpPr>
        <p:spPr>
          <a:xfrm>
            <a:off x="6141085" y="4886960"/>
            <a:ext cx="25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custDataLst>
              <p:tags r:id="rId29"/>
            </p:custDataLst>
          </p:nvPr>
        </p:nvCxnSpPr>
        <p:spPr>
          <a:xfrm>
            <a:off x="7506335" y="4886960"/>
            <a:ext cx="25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custDataLst>
              <p:tags r:id="rId30"/>
            </p:custDataLst>
          </p:nvPr>
        </p:nvCxnSpPr>
        <p:spPr>
          <a:xfrm>
            <a:off x="8532495" y="4886960"/>
            <a:ext cx="288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custDataLst>
              <p:tags r:id="rId31"/>
            </p:custDataLst>
          </p:nvPr>
        </p:nvSpPr>
        <p:spPr>
          <a:xfrm>
            <a:off x="10015855" y="4686935"/>
            <a:ext cx="1102995" cy="368300"/>
          </a:xfrm>
          <a:prstGeom prst="rect">
            <a:avLst/>
          </a:prstGeom>
          <a:noFill/>
        </p:spPr>
        <p:txBody>
          <a:bodyPr wrap="square" rtlCol="0">
            <a:spAutoFit/>
          </a:bodyPr>
          <a:p>
            <a:pPr algn="ctr"/>
            <a:r>
              <a:rPr lang="en-US" altLang="zh-CN">
                <a:cs typeface="+mn-lt"/>
              </a:rPr>
              <a:t>Conv5</a:t>
            </a:r>
            <a:endParaRPr lang="en-US" altLang="zh-CN">
              <a:cs typeface="+mn-lt"/>
            </a:endParaRPr>
          </a:p>
        </p:txBody>
      </p:sp>
      <p:sp>
        <p:nvSpPr>
          <p:cNvPr id="49" name="文本框 48"/>
          <p:cNvSpPr txBox="1"/>
          <p:nvPr>
            <p:custDataLst>
              <p:tags r:id="rId32"/>
            </p:custDataLst>
          </p:nvPr>
        </p:nvSpPr>
        <p:spPr>
          <a:xfrm>
            <a:off x="12022455" y="4244975"/>
            <a:ext cx="101600" cy="1167130"/>
          </a:xfrm>
          <a:prstGeom prst="rect">
            <a:avLst/>
          </a:prstGeom>
          <a:noFill/>
        </p:spPr>
        <p:txBody>
          <a:bodyPr wrap="square" rtlCol="0">
            <a:noAutofit/>
          </a:bodyPr>
          <a:p>
            <a:pPr algn="ctr"/>
            <a:endParaRPr lang="en-US" altLang="zh-CN"/>
          </a:p>
        </p:txBody>
      </p:sp>
      <p:sp>
        <p:nvSpPr>
          <p:cNvPr id="50" name="文本框 49"/>
          <p:cNvSpPr txBox="1"/>
          <p:nvPr>
            <p:custDataLst>
              <p:tags r:id="rId33"/>
            </p:custDataLst>
          </p:nvPr>
        </p:nvSpPr>
        <p:spPr>
          <a:xfrm>
            <a:off x="3168650" y="6210935"/>
            <a:ext cx="1102995" cy="398780"/>
          </a:xfrm>
          <a:prstGeom prst="rect">
            <a:avLst/>
          </a:prstGeom>
          <a:noFill/>
        </p:spPr>
        <p:txBody>
          <a:bodyPr wrap="square" rtlCol="0">
            <a:spAutoFit/>
          </a:bodyPr>
          <a:p>
            <a:pPr algn="ctr"/>
            <a:r>
              <a:rPr lang="en-US" altLang="zh-CN" sz="2000">
                <a:cs typeface="+mn-lt"/>
              </a:rPr>
              <a:t>Focus</a:t>
            </a:r>
            <a:endParaRPr lang="en-US" altLang="zh-CN" sz="2000">
              <a:cs typeface="+mn-lt"/>
            </a:endParaRPr>
          </a:p>
        </p:txBody>
      </p:sp>
      <p:sp>
        <p:nvSpPr>
          <p:cNvPr id="52" name="Google Shape;5814;p102"/>
          <p:cNvSpPr/>
          <p:nvPr>
            <p:custDataLst>
              <p:tags r:id="rId34"/>
            </p:custDataLst>
          </p:nvPr>
        </p:nvSpPr>
        <p:spPr>
          <a:xfrm>
            <a:off x="6435090" y="0"/>
            <a:ext cx="1090930" cy="408940"/>
          </a:xfrm>
          <a:prstGeom prst="roundRect">
            <a:avLst/>
          </a:prstGeom>
          <a:solidFill>
            <a:srgbClr val="FFE58C"/>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2000"/>
              <a:t>ReLU6</a:t>
            </a:r>
            <a:endParaRPr lang="en-US" altLang="en-GB" sz="2000"/>
          </a:p>
        </p:txBody>
      </p:sp>
      <p:sp>
        <p:nvSpPr>
          <p:cNvPr id="57" name="右箭头 56"/>
          <p:cNvSpPr/>
          <p:nvPr/>
        </p:nvSpPr>
        <p:spPr>
          <a:xfrm rot="5400000">
            <a:off x="3666657" y="450972"/>
            <a:ext cx="360000" cy="288000"/>
          </a:xfrm>
          <a:prstGeom prst="rightArrow">
            <a:avLst/>
          </a:prstGeom>
          <a:ln>
            <a:solidFill>
              <a:schemeClr val="accent1">
                <a:shade val="50000"/>
                <a:alpha val="8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右箭头 57"/>
          <p:cNvSpPr/>
          <p:nvPr>
            <p:custDataLst>
              <p:tags r:id="rId35"/>
            </p:custDataLst>
          </p:nvPr>
        </p:nvSpPr>
        <p:spPr>
          <a:xfrm rot="5400000">
            <a:off x="6872137" y="448432"/>
            <a:ext cx="360000" cy="288000"/>
          </a:xfrm>
          <a:prstGeom prst="rightArrow">
            <a:avLst/>
          </a:prstGeom>
          <a:solidFill>
            <a:srgbClr val="FFCA7D"/>
          </a:solidFill>
          <a:ln>
            <a:solidFill>
              <a:schemeClr val="accent4">
                <a:lumMod val="75000"/>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9" name="图片 58" descr="C:\Users\17246\Desktop\4914ce54f2101bd7f96686334716597.png4914ce54f2101bd7f96686334716597"/>
          <p:cNvPicPr>
            <a:picLocks noChangeAspect="1"/>
          </p:cNvPicPr>
          <p:nvPr>
            <p:custDataLst>
              <p:tags r:id="rId36"/>
            </p:custDataLst>
          </p:nvPr>
        </p:nvPicPr>
        <p:blipFill>
          <a:blip r:embed="rId6"/>
          <a:srcRect/>
          <a:stretch>
            <a:fillRect/>
          </a:stretch>
        </p:blipFill>
        <p:spPr>
          <a:xfrm>
            <a:off x="13422313" y="6092508"/>
            <a:ext cx="1512000" cy="1134154"/>
          </a:xfrm>
          <a:prstGeom prst="rect">
            <a:avLst/>
          </a:prstGeom>
        </p:spPr>
      </p:pic>
      <p:pic>
        <p:nvPicPr>
          <p:cNvPr id="60" name="图片 59" descr="C:\Users\17246\Desktop\295802192aca7a2f0b789bc331431fb.png295802192aca7a2f0b789bc331431fb"/>
          <p:cNvPicPr>
            <a:picLocks noChangeAspect="1"/>
          </p:cNvPicPr>
          <p:nvPr>
            <p:custDataLst>
              <p:tags r:id="rId37"/>
            </p:custDataLst>
          </p:nvPr>
        </p:nvPicPr>
        <p:blipFill>
          <a:blip r:embed="rId8"/>
          <a:srcRect/>
          <a:stretch>
            <a:fillRect/>
          </a:stretch>
        </p:blipFill>
        <p:spPr>
          <a:xfrm>
            <a:off x="13422313" y="7347903"/>
            <a:ext cx="1512000" cy="1134154"/>
          </a:xfrm>
          <a:prstGeom prst="rect">
            <a:avLst/>
          </a:prstGeom>
        </p:spPr>
      </p:pic>
      <p:pic>
        <p:nvPicPr>
          <p:cNvPr id="61" name="图片 60" descr="C:\Users\17246\Desktop\147f941b7b0d6842d5b9a88aec1cfcd.jpg147f941b7b0d6842d5b9a88aec1cfcd"/>
          <p:cNvPicPr>
            <a:picLocks noChangeAspect="1"/>
          </p:cNvPicPr>
          <p:nvPr>
            <p:custDataLst>
              <p:tags r:id="rId38"/>
            </p:custDataLst>
          </p:nvPr>
        </p:nvPicPr>
        <p:blipFill>
          <a:blip r:embed="rId10"/>
          <a:srcRect/>
          <a:stretch>
            <a:fillRect/>
          </a:stretch>
        </p:blipFill>
        <p:spPr>
          <a:xfrm>
            <a:off x="13422355" y="3555725"/>
            <a:ext cx="1512000" cy="1134000"/>
          </a:xfrm>
          <a:prstGeom prst="rect">
            <a:avLst/>
          </a:prstGeom>
        </p:spPr>
      </p:pic>
      <p:pic>
        <p:nvPicPr>
          <p:cNvPr id="63" name="图片 62" descr="C:\Users\17246\Desktop\801ea425a4f746cb684db7a5541d4bc.png801ea425a4f746cb684db7a5541d4bc"/>
          <p:cNvPicPr>
            <a:picLocks noChangeAspect="1"/>
          </p:cNvPicPr>
          <p:nvPr>
            <p:custDataLst>
              <p:tags r:id="rId39"/>
            </p:custDataLst>
          </p:nvPr>
        </p:nvPicPr>
        <p:blipFill>
          <a:blip r:embed="rId11"/>
          <a:srcRect/>
          <a:stretch>
            <a:fillRect/>
          </a:stretch>
        </p:blipFill>
        <p:spPr>
          <a:xfrm>
            <a:off x="13422630" y="2307908"/>
            <a:ext cx="1512000" cy="1133691"/>
          </a:xfrm>
          <a:prstGeom prst="rect">
            <a:avLst/>
          </a:prstGeom>
        </p:spPr>
      </p:pic>
      <p:pic>
        <p:nvPicPr>
          <p:cNvPr id="64" name="图片 63" descr="C:\Users\17246\Desktop\1b800d6a17a26582241d1a0052cc1c4.png1b800d6a17a26582241d1a0052cc1c4"/>
          <p:cNvPicPr>
            <a:picLocks noChangeAspect="1"/>
          </p:cNvPicPr>
          <p:nvPr>
            <p:custDataLst>
              <p:tags r:id="rId40"/>
            </p:custDataLst>
          </p:nvPr>
        </p:nvPicPr>
        <p:blipFill>
          <a:blip r:embed="rId12"/>
          <a:srcRect/>
          <a:stretch>
            <a:fillRect/>
          </a:stretch>
        </p:blipFill>
        <p:spPr>
          <a:xfrm>
            <a:off x="13422630" y="4826953"/>
            <a:ext cx="1512000" cy="1133691"/>
          </a:xfrm>
          <a:prstGeom prst="rect">
            <a:avLst/>
          </a:prstGeom>
        </p:spPr>
      </p:pic>
      <p:pic>
        <p:nvPicPr>
          <p:cNvPr id="65" name="图片 64" descr="C:\Users\17246\Desktop\2f2bb6de3e7e93496e0bac1cb93b94b.png2f2bb6de3e7e93496e0bac1cb93b94b"/>
          <p:cNvPicPr>
            <a:picLocks noChangeAspect="1"/>
          </p:cNvPicPr>
          <p:nvPr>
            <p:custDataLst>
              <p:tags r:id="rId41"/>
            </p:custDataLst>
          </p:nvPr>
        </p:nvPicPr>
        <p:blipFill>
          <a:blip r:embed="rId13"/>
          <a:srcRect/>
          <a:stretch>
            <a:fillRect/>
          </a:stretch>
        </p:blipFill>
        <p:spPr>
          <a:xfrm>
            <a:off x="13422630" y="1050015"/>
            <a:ext cx="1512000" cy="1133475"/>
          </a:xfrm>
          <a:prstGeom prst="rect">
            <a:avLst/>
          </a:prstGeom>
        </p:spPr>
      </p:pic>
      <p:cxnSp>
        <p:nvCxnSpPr>
          <p:cNvPr id="66" name="肘形连接符 65"/>
          <p:cNvCxnSpPr>
            <a:stCxn id="49" idx="3"/>
            <a:endCxn id="65" idx="1"/>
          </p:cNvCxnSpPr>
          <p:nvPr/>
        </p:nvCxnSpPr>
        <p:spPr>
          <a:xfrm flipV="1">
            <a:off x="12124055" y="1617345"/>
            <a:ext cx="1298575" cy="3211195"/>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肘形连接符 67"/>
          <p:cNvCxnSpPr>
            <a:stCxn id="49" idx="3"/>
            <a:endCxn id="63" idx="1"/>
          </p:cNvCxnSpPr>
          <p:nvPr/>
        </p:nvCxnSpPr>
        <p:spPr>
          <a:xfrm flipV="1">
            <a:off x="12124055" y="2875280"/>
            <a:ext cx="1298575" cy="1953260"/>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肘形连接符 68"/>
          <p:cNvCxnSpPr>
            <a:stCxn id="49" idx="3"/>
            <a:endCxn id="61" idx="1"/>
          </p:cNvCxnSpPr>
          <p:nvPr/>
        </p:nvCxnSpPr>
        <p:spPr>
          <a:xfrm flipV="1">
            <a:off x="12124055" y="4123055"/>
            <a:ext cx="1298575" cy="705485"/>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肘形连接符 69"/>
          <p:cNvCxnSpPr>
            <a:endCxn id="64" idx="1"/>
          </p:cNvCxnSpPr>
          <p:nvPr/>
        </p:nvCxnSpPr>
        <p:spPr>
          <a:xfrm>
            <a:off x="12146280" y="4844415"/>
            <a:ext cx="1276350" cy="549275"/>
          </a:xfrm>
          <a:prstGeom prst="bentConnector3">
            <a:avLst>
              <a:gd name="adj1" fmla="val 5005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49" idx="3"/>
            <a:endCxn id="59" idx="1"/>
          </p:cNvCxnSpPr>
          <p:nvPr/>
        </p:nvCxnSpPr>
        <p:spPr>
          <a:xfrm>
            <a:off x="12124055" y="4828540"/>
            <a:ext cx="1298575" cy="1831340"/>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肘形连接符 71"/>
          <p:cNvCxnSpPr>
            <a:stCxn id="49" idx="3"/>
            <a:endCxn id="60" idx="1"/>
          </p:cNvCxnSpPr>
          <p:nvPr/>
        </p:nvCxnSpPr>
        <p:spPr>
          <a:xfrm>
            <a:off x="12124055" y="4828540"/>
            <a:ext cx="1298575" cy="3086735"/>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文本框 73"/>
          <p:cNvSpPr txBox="1"/>
          <p:nvPr>
            <p:custDataLst>
              <p:tags r:id="rId42"/>
            </p:custDataLst>
          </p:nvPr>
        </p:nvSpPr>
        <p:spPr>
          <a:xfrm>
            <a:off x="332105" y="6210935"/>
            <a:ext cx="2596515" cy="398780"/>
          </a:xfrm>
          <a:prstGeom prst="rect">
            <a:avLst/>
          </a:prstGeom>
          <a:noFill/>
        </p:spPr>
        <p:txBody>
          <a:bodyPr wrap="square" rtlCol="0">
            <a:spAutoFit/>
          </a:bodyPr>
          <a:p>
            <a:pPr algn="ctr"/>
            <a:r>
              <a:rPr lang="en-US" altLang="zh-CN" sz="2000">
                <a:cs typeface="+mn-lt"/>
              </a:rPr>
              <a:t>Training dataset</a:t>
            </a:r>
            <a:endParaRPr lang="en-US" altLang="zh-CN" sz="2000">
              <a:cs typeface="+mn-lt"/>
            </a:endParaRPr>
          </a:p>
        </p:txBody>
      </p:sp>
      <p:sp>
        <p:nvSpPr>
          <p:cNvPr id="75" name="文本框 74"/>
          <p:cNvSpPr txBox="1"/>
          <p:nvPr>
            <p:custDataLst>
              <p:tags r:id="rId43"/>
            </p:custDataLst>
          </p:nvPr>
        </p:nvSpPr>
        <p:spPr>
          <a:xfrm>
            <a:off x="11118850" y="6210935"/>
            <a:ext cx="1258570" cy="398780"/>
          </a:xfrm>
          <a:prstGeom prst="rect">
            <a:avLst/>
          </a:prstGeom>
          <a:noFill/>
        </p:spPr>
        <p:txBody>
          <a:bodyPr wrap="square" rtlCol="0">
            <a:spAutoFit/>
          </a:bodyPr>
          <a:p>
            <a:pPr algn="ctr"/>
            <a:r>
              <a:rPr lang="en-US" altLang="zh-CN" sz="2000">
                <a:cs typeface="+mn-lt"/>
              </a:rPr>
              <a:t>Classifer</a:t>
            </a:r>
            <a:endParaRPr lang="en-US" altLang="zh-CN" sz="2000">
              <a:cs typeface="+mn-lt"/>
            </a:endParaRPr>
          </a:p>
        </p:txBody>
      </p:sp>
      <p:sp>
        <p:nvSpPr>
          <p:cNvPr id="76" name="文本框 75"/>
          <p:cNvSpPr txBox="1"/>
          <p:nvPr>
            <p:custDataLst>
              <p:tags r:id="rId44"/>
            </p:custDataLst>
          </p:nvPr>
        </p:nvSpPr>
        <p:spPr>
          <a:xfrm>
            <a:off x="15031085" y="1417955"/>
            <a:ext cx="1258570" cy="398780"/>
          </a:xfrm>
          <a:prstGeom prst="rect">
            <a:avLst/>
          </a:prstGeom>
          <a:noFill/>
        </p:spPr>
        <p:txBody>
          <a:bodyPr wrap="square" rtlCol="0">
            <a:spAutoFit/>
          </a:bodyPr>
          <a:p>
            <a:pPr algn="ctr"/>
            <a:r>
              <a:rPr lang="en-US" altLang="zh-CN" sz="2000">
                <a:cs typeface="+mn-lt"/>
              </a:rPr>
              <a:t>plastic</a:t>
            </a:r>
            <a:endParaRPr lang="en-US" altLang="zh-CN" sz="2000">
              <a:cs typeface="+mn-lt"/>
            </a:endParaRPr>
          </a:p>
        </p:txBody>
      </p:sp>
      <p:sp>
        <p:nvSpPr>
          <p:cNvPr id="77" name="文本框 76"/>
          <p:cNvSpPr txBox="1"/>
          <p:nvPr>
            <p:custDataLst>
              <p:tags r:id="rId45"/>
            </p:custDataLst>
          </p:nvPr>
        </p:nvSpPr>
        <p:spPr>
          <a:xfrm>
            <a:off x="15031085" y="2675890"/>
            <a:ext cx="1258570" cy="398780"/>
          </a:xfrm>
          <a:prstGeom prst="rect">
            <a:avLst/>
          </a:prstGeom>
          <a:noFill/>
        </p:spPr>
        <p:txBody>
          <a:bodyPr wrap="square" rtlCol="0">
            <a:spAutoFit/>
          </a:bodyPr>
          <a:p>
            <a:pPr algn="ctr"/>
            <a:r>
              <a:rPr lang="en-US" altLang="zh-CN" sz="2000">
                <a:cs typeface="+mn-lt"/>
              </a:rPr>
              <a:t>paper</a:t>
            </a:r>
            <a:endParaRPr lang="en-US" altLang="zh-CN" sz="2000">
              <a:cs typeface="+mn-lt"/>
            </a:endParaRPr>
          </a:p>
        </p:txBody>
      </p:sp>
      <p:sp>
        <p:nvSpPr>
          <p:cNvPr id="78" name="文本框 77"/>
          <p:cNvSpPr txBox="1"/>
          <p:nvPr>
            <p:custDataLst>
              <p:tags r:id="rId46"/>
            </p:custDataLst>
          </p:nvPr>
        </p:nvSpPr>
        <p:spPr>
          <a:xfrm>
            <a:off x="15031085" y="3980815"/>
            <a:ext cx="1258570" cy="398780"/>
          </a:xfrm>
          <a:prstGeom prst="rect">
            <a:avLst/>
          </a:prstGeom>
          <a:noFill/>
        </p:spPr>
        <p:txBody>
          <a:bodyPr wrap="square" rtlCol="0">
            <a:spAutoFit/>
          </a:bodyPr>
          <a:p>
            <a:pPr algn="ctr"/>
            <a:r>
              <a:rPr lang="en-US" altLang="zh-CN" sz="2000">
                <a:cs typeface="+mn-lt"/>
              </a:rPr>
              <a:t>paper</a:t>
            </a:r>
            <a:endParaRPr lang="en-US" altLang="zh-CN" sz="2000">
              <a:cs typeface="+mn-lt"/>
            </a:endParaRPr>
          </a:p>
        </p:txBody>
      </p:sp>
      <p:sp>
        <p:nvSpPr>
          <p:cNvPr id="79" name="文本框 78"/>
          <p:cNvSpPr txBox="1"/>
          <p:nvPr>
            <p:custDataLst>
              <p:tags r:id="rId47"/>
            </p:custDataLst>
          </p:nvPr>
        </p:nvSpPr>
        <p:spPr>
          <a:xfrm>
            <a:off x="15031085" y="5147310"/>
            <a:ext cx="1258570" cy="398780"/>
          </a:xfrm>
          <a:prstGeom prst="rect">
            <a:avLst/>
          </a:prstGeom>
          <a:noFill/>
        </p:spPr>
        <p:txBody>
          <a:bodyPr wrap="square" rtlCol="0">
            <a:spAutoFit/>
          </a:bodyPr>
          <a:p>
            <a:pPr algn="ctr"/>
            <a:r>
              <a:rPr lang="en-US" altLang="zh-CN" sz="2000">
                <a:cs typeface="+mn-lt"/>
              </a:rPr>
              <a:t>metal</a:t>
            </a:r>
            <a:endParaRPr lang="en-US" altLang="zh-CN" sz="2000">
              <a:cs typeface="+mn-lt"/>
            </a:endParaRPr>
          </a:p>
        </p:txBody>
      </p:sp>
      <p:sp>
        <p:nvSpPr>
          <p:cNvPr id="80" name="文本框 79"/>
          <p:cNvSpPr txBox="1"/>
          <p:nvPr>
            <p:custDataLst>
              <p:tags r:id="rId48"/>
            </p:custDataLst>
          </p:nvPr>
        </p:nvSpPr>
        <p:spPr>
          <a:xfrm>
            <a:off x="15079345" y="6384925"/>
            <a:ext cx="1337310" cy="398780"/>
          </a:xfrm>
          <a:prstGeom prst="rect">
            <a:avLst/>
          </a:prstGeom>
          <a:noFill/>
        </p:spPr>
        <p:txBody>
          <a:bodyPr wrap="square" rtlCol="0">
            <a:spAutoFit/>
          </a:bodyPr>
          <a:p>
            <a:pPr algn="ctr"/>
            <a:r>
              <a:rPr lang="en-US" altLang="zh-CN" sz="2000">
                <a:cs typeface="+mn-lt"/>
              </a:rPr>
              <a:t>cardboard</a:t>
            </a:r>
            <a:endParaRPr lang="en-US" altLang="zh-CN" sz="2000">
              <a:cs typeface="+mn-lt"/>
            </a:endParaRPr>
          </a:p>
        </p:txBody>
      </p:sp>
      <p:sp>
        <p:nvSpPr>
          <p:cNvPr id="81" name="文本框 80"/>
          <p:cNvSpPr txBox="1"/>
          <p:nvPr>
            <p:custDataLst>
              <p:tags r:id="rId49"/>
            </p:custDataLst>
          </p:nvPr>
        </p:nvSpPr>
        <p:spPr>
          <a:xfrm>
            <a:off x="15079345" y="7715885"/>
            <a:ext cx="1258570" cy="398780"/>
          </a:xfrm>
          <a:prstGeom prst="rect">
            <a:avLst/>
          </a:prstGeom>
          <a:noFill/>
        </p:spPr>
        <p:txBody>
          <a:bodyPr wrap="square" rtlCol="0">
            <a:spAutoFit/>
          </a:bodyPr>
          <a:p>
            <a:pPr algn="ctr"/>
            <a:r>
              <a:rPr lang="en-US" altLang="zh-CN" sz="2000">
                <a:cs typeface="+mn-lt"/>
              </a:rPr>
              <a:t>trash</a:t>
            </a:r>
            <a:endParaRPr lang="en-US" altLang="zh-CN" sz="2000">
              <a:cs typeface="+mn-lt"/>
            </a:endParaRPr>
          </a:p>
        </p:txBody>
      </p:sp>
      <p:sp>
        <p:nvSpPr>
          <p:cNvPr id="90" name="立方体 89"/>
          <p:cNvSpPr/>
          <p:nvPr>
            <p:custDataLst>
              <p:tags r:id="rId50"/>
            </p:custDataLst>
          </p:nvPr>
        </p:nvSpPr>
        <p:spPr>
          <a:xfrm>
            <a:off x="8820785" y="4123055"/>
            <a:ext cx="756000" cy="1548000"/>
          </a:xfrm>
          <a:prstGeom prst="cube">
            <a:avLst/>
          </a:prstGeom>
          <a:solidFill>
            <a:srgbClr val="3694AC"/>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sp>
        <p:nvSpPr>
          <p:cNvPr id="91" name="立方体 90"/>
          <p:cNvSpPr>
            <a:spLocks noChangeAspect="1"/>
          </p:cNvSpPr>
          <p:nvPr>
            <p:custDataLst>
              <p:tags r:id="rId51"/>
            </p:custDataLst>
          </p:nvPr>
        </p:nvSpPr>
        <p:spPr>
          <a:xfrm>
            <a:off x="7766050" y="4102100"/>
            <a:ext cx="764812" cy="1548000"/>
          </a:xfrm>
          <a:prstGeom prst="cube">
            <a:avLst/>
          </a:prstGeom>
          <a:solidFill>
            <a:srgbClr val="92CDDC"/>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sp>
        <p:nvSpPr>
          <p:cNvPr id="33" name="文本框 32"/>
          <p:cNvSpPr txBox="1"/>
          <p:nvPr>
            <p:custDataLst>
              <p:tags r:id="rId52"/>
            </p:custDataLst>
          </p:nvPr>
        </p:nvSpPr>
        <p:spPr>
          <a:xfrm>
            <a:off x="7580630"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sp>
        <p:nvSpPr>
          <p:cNvPr id="34" name="文本框 33"/>
          <p:cNvSpPr txBox="1"/>
          <p:nvPr>
            <p:custDataLst>
              <p:tags r:id="rId53"/>
            </p:custDataLst>
          </p:nvPr>
        </p:nvSpPr>
        <p:spPr>
          <a:xfrm>
            <a:off x="8590915"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sp>
        <p:nvSpPr>
          <p:cNvPr id="92" name="文本框 91"/>
          <p:cNvSpPr txBox="1"/>
          <p:nvPr>
            <p:custDataLst>
              <p:tags r:id="rId54"/>
            </p:custDataLst>
          </p:nvPr>
        </p:nvSpPr>
        <p:spPr>
          <a:xfrm>
            <a:off x="11118850" y="4317365"/>
            <a:ext cx="1102995" cy="1076325"/>
          </a:xfrm>
          <a:prstGeom prst="rect">
            <a:avLst/>
          </a:prstGeom>
          <a:noFill/>
        </p:spPr>
        <p:txBody>
          <a:bodyPr wrap="square" rtlCol="0">
            <a:spAutoFit/>
          </a:bodyPr>
          <a:p>
            <a:pPr algn="ctr"/>
            <a:r>
              <a:rPr lang="en-US" altLang="zh-CN" sz="1600">
                <a:sym typeface="+mn-ea"/>
              </a:rPr>
              <a:t>Global</a:t>
            </a:r>
            <a:endParaRPr lang="en-US" altLang="zh-CN" sz="1600"/>
          </a:p>
          <a:p>
            <a:pPr algn="ctr"/>
            <a:r>
              <a:rPr lang="en-US" altLang="zh-CN" sz="1600">
                <a:sym typeface="+mn-ea"/>
              </a:rPr>
              <a:t>Pool</a:t>
            </a:r>
            <a:endParaRPr lang="en-US" altLang="zh-CN" sz="1600"/>
          </a:p>
          <a:p>
            <a:pPr algn="ctr"/>
            <a:r>
              <a:rPr lang="en-US" altLang="zh-CN" sz="1600">
                <a:sym typeface="+mn-ea"/>
              </a:rPr>
              <a:t>+</a:t>
            </a:r>
            <a:endParaRPr lang="en-US" altLang="zh-CN" sz="1600"/>
          </a:p>
          <a:p>
            <a:pPr algn="ctr"/>
            <a:r>
              <a:rPr lang="en-US" altLang="zh-CN" sz="1600">
                <a:sym typeface="+mn-ea"/>
              </a:rPr>
              <a:t>FC</a:t>
            </a:r>
            <a:endParaRPr lang="en-US" altLang="zh-CN" sz="1600">
              <a:cs typeface="+mn-lt"/>
              <a:sym typeface="+mn-ea"/>
            </a:endParaRPr>
          </a:p>
        </p:txBody>
      </p:sp>
    </p:spTree>
    <p:custDataLst>
      <p:tags r:id="rId5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96" name="流程图: 可选过程 95"/>
          <p:cNvSpPr/>
          <p:nvPr>
            <p:custDataLst>
              <p:tags r:id="rId1"/>
            </p:custDataLst>
          </p:nvPr>
        </p:nvSpPr>
        <p:spPr>
          <a:xfrm>
            <a:off x="4398645" y="3706495"/>
            <a:ext cx="5387975" cy="2145665"/>
          </a:xfrm>
          <a:prstGeom prst="flowChartAlternateProcess">
            <a:avLst/>
          </a:prstGeom>
          <a:solidFill>
            <a:schemeClr val="accent2">
              <a:lumMod val="20000"/>
              <a:lumOff val="80000"/>
            </a:schemeClr>
          </a:solidFill>
          <a:ln>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5" name="流程图: 可选过程 94"/>
          <p:cNvSpPr/>
          <p:nvPr>
            <p:custDataLst>
              <p:tags r:id="rId2"/>
            </p:custDataLst>
          </p:nvPr>
        </p:nvSpPr>
        <p:spPr>
          <a:xfrm>
            <a:off x="3159125" y="3815080"/>
            <a:ext cx="873760" cy="2037715"/>
          </a:xfrm>
          <a:prstGeom prst="flowChartAlternateProcess">
            <a:avLst/>
          </a:prstGeom>
          <a:solidFill>
            <a:schemeClr val="accent2">
              <a:lumMod val="60000"/>
              <a:lumOff val="40000"/>
              <a:alpha val="68000"/>
            </a:schemeClr>
          </a:solidFill>
          <a:ln>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9" name="立方体 88"/>
          <p:cNvSpPr>
            <a:spLocks noChangeAspect="1"/>
          </p:cNvSpPr>
          <p:nvPr>
            <p:custDataLst>
              <p:tags r:id="rId3"/>
            </p:custDataLst>
          </p:nvPr>
        </p:nvSpPr>
        <p:spPr>
          <a:xfrm>
            <a:off x="6393180" y="4109085"/>
            <a:ext cx="1113155" cy="1551305"/>
          </a:xfrm>
          <a:prstGeom prst="cube">
            <a:avLst/>
          </a:prstGeom>
          <a:solidFill>
            <a:srgbClr val="B7DDE8"/>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sp>
        <p:nvSpPr>
          <p:cNvPr id="88" name="立方体 87"/>
          <p:cNvSpPr>
            <a:spLocks noChangeAspect="1"/>
          </p:cNvSpPr>
          <p:nvPr>
            <p:custDataLst>
              <p:tags r:id="rId4"/>
            </p:custDataLst>
          </p:nvPr>
        </p:nvSpPr>
        <p:spPr>
          <a:xfrm>
            <a:off x="4591050" y="4101465"/>
            <a:ext cx="1550035" cy="1551940"/>
          </a:xfrm>
          <a:prstGeom prst="cube">
            <a:avLst/>
          </a:prstGeom>
          <a:solidFill>
            <a:srgbClr val="DBEEF3"/>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pic>
        <p:nvPicPr>
          <p:cNvPr id="29" name="图片 28" descr="C:\Users\17246\Desktop\4914ce54f2101bd7f96686334716597.png4914ce54f2101bd7f96686334716597"/>
          <p:cNvPicPr>
            <a:picLocks noChangeAspect="1"/>
          </p:cNvPicPr>
          <p:nvPr>
            <p:custDataLst>
              <p:tags r:id="rId5"/>
            </p:custDataLst>
          </p:nvPr>
        </p:nvPicPr>
        <p:blipFill>
          <a:blip r:embed="rId6"/>
          <a:srcRect/>
          <a:stretch>
            <a:fillRect/>
          </a:stretch>
        </p:blipFill>
        <p:spPr>
          <a:xfrm>
            <a:off x="174308" y="3859848"/>
            <a:ext cx="1555115" cy="1166495"/>
          </a:xfrm>
          <a:prstGeom prst="rect">
            <a:avLst/>
          </a:prstGeom>
        </p:spPr>
      </p:pic>
      <p:pic>
        <p:nvPicPr>
          <p:cNvPr id="31" name="图片 30" descr="C:\Users\17246\Desktop\295802192aca7a2f0b789bc331431fb.png295802192aca7a2f0b789bc331431fb"/>
          <p:cNvPicPr>
            <a:picLocks noChangeAspect="1"/>
          </p:cNvPicPr>
          <p:nvPr>
            <p:custDataLst>
              <p:tags r:id="rId7"/>
            </p:custDataLst>
          </p:nvPr>
        </p:nvPicPr>
        <p:blipFill>
          <a:blip r:embed="rId8"/>
          <a:srcRect/>
          <a:stretch>
            <a:fillRect/>
          </a:stretch>
        </p:blipFill>
        <p:spPr>
          <a:xfrm>
            <a:off x="331788" y="3983673"/>
            <a:ext cx="1555115" cy="1166495"/>
          </a:xfrm>
          <a:prstGeom prst="rect">
            <a:avLst/>
          </a:prstGeom>
        </p:spPr>
      </p:pic>
      <p:pic>
        <p:nvPicPr>
          <p:cNvPr id="32" name="图片 31" descr="C:\Users\17246\Desktop\147f941b7b0d6842d5b9a88aec1cfcd.jpg147f941b7b0d6842d5b9a88aec1cfcd"/>
          <p:cNvPicPr>
            <a:picLocks noChangeAspect="1"/>
          </p:cNvPicPr>
          <p:nvPr>
            <p:custDataLst>
              <p:tags r:id="rId9"/>
            </p:custDataLst>
          </p:nvPr>
        </p:nvPicPr>
        <p:blipFill>
          <a:blip r:embed="rId10"/>
          <a:srcRect/>
          <a:stretch>
            <a:fillRect/>
          </a:stretch>
        </p:blipFill>
        <p:spPr>
          <a:xfrm>
            <a:off x="501375" y="4108810"/>
            <a:ext cx="1554480" cy="1165860"/>
          </a:xfrm>
          <a:prstGeom prst="rect">
            <a:avLst/>
          </a:prstGeom>
        </p:spPr>
      </p:pic>
      <p:cxnSp>
        <p:nvCxnSpPr>
          <p:cNvPr id="9" name="直接箭头连接符 8"/>
          <p:cNvCxnSpPr/>
          <p:nvPr/>
        </p:nvCxnSpPr>
        <p:spPr>
          <a:xfrm flipV="1">
            <a:off x="2546985" y="4886960"/>
            <a:ext cx="612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 name="图片 9" descr="C:\Users\17246\Desktop\801ea425a4f746cb684db7a5541d4bc.png801ea425a4f746cb684db7a5541d4bc"/>
          <p:cNvPicPr>
            <a:picLocks noChangeAspect="1"/>
          </p:cNvPicPr>
          <p:nvPr/>
        </p:nvPicPr>
        <p:blipFill>
          <a:blip r:embed="rId11"/>
          <a:srcRect/>
          <a:stretch>
            <a:fillRect/>
          </a:stretch>
        </p:blipFill>
        <p:spPr>
          <a:xfrm>
            <a:off x="666115" y="4244658"/>
            <a:ext cx="1555750" cy="1166495"/>
          </a:xfrm>
          <a:prstGeom prst="rect">
            <a:avLst/>
          </a:prstGeom>
        </p:spPr>
      </p:pic>
      <p:pic>
        <p:nvPicPr>
          <p:cNvPr id="15" name="图片 14" descr="C:\Users\17246\Desktop\1b800d6a17a26582241d1a0052cc1c4.png1b800d6a17a26582241d1a0052cc1c4"/>
          <p:cNvPicPr>
            <a:picLocks noChangeAspect="1"/>
          </p:cNvPicPr>
          <p:nvPr/>
        </p:nvPicPr>
        <p:blipFill>
          <a:blip r:embed="rId12"/>
          <a:srcRect/>
          <a:stretch>
            <a:fillRect/>
          </a:stretch>
        </p:blipFill>
        <p:spPr>
          <a:xfrm>
            <a:off x="828675" y="4379278"/>
            <a:ext cx="1555750" cy="1166495"/>
          </a:xfrm>
          <a:prstGeom prst="rect">
            <a:avLst/>
          </a:prstGeom>
        </p:spPr>
      </p:pic>
      <p:pic>
        <p:nvPicPr>
          <p:cNvPr id="16" name="图片 15" descr="C:\Users\17246\Desktop\2f2bb6de3e7e93496e0bac1cb93b94b.png2f2bb6de3e7e93496e0bac1cb93b94b"/>
          <p:cNvPicPr>
            <a:picLocks noChangeAspect="1"/>
          </p:cNvPicPr>
          <p:nvPr/>
        </p:nvPicPr>
        <p:blipFill>
          <a:blip r:embed="rId13"/>
          <a:srcRect/>
          <a:stretch>
            <a:fillRect/>
          </a:stretch>
        </p:blipFill>
        <p:spPr>
          <a:xfrm>
            <a:off x="991235" y="4517115"/>
            <a:ext cx="1555200" cy="1165860"/>
          </a:xfrm>
          <a:prstGeom prst="rect">
            <a:avLst/>
          </a:prstGeom>
        </p:spPr>
      </p:pic>
      <p:sp>
        <p:nvSpPr>
          <p:cNvPr id="53" name="Google Shape;6362;p110"/>
          <p:cNvSpPr/>
          <p:nvPr>
            <p:custDataLst>
              <p:tags r:id="rId14"/>
            </p:custDataLst>
          </p:nvPr>
        </p:nvSpPr>
        <p:spPr>
          <a:xfrm>
            <a:off x="3307715" y="4006850"/>
            <a:ext cx="616585" cy="1676400"/>
          </a:xfrm>
          <a:prstGeom prst="cube">
            <a:avLst>
              <a:gd name="adj" fmla="val 56788"/>
            </a:avLst>
          </a:prstGeom>
          <a:solidFill>
            <a:srgbClr val="66FFFF"/>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 name="Google Shape;6362;p110"/>
          <p:cNvSpPr/>
          <p:nvPr>
            <p:custDataLst>
              <p:tags r:id="rId15"/>
            </p:custDataLst>
          </p:nvPr>
        </p:nvSpPr>
        <p:spPr>
          <a:xfrm>
            <a:off x="10206990" y="3815080"/>
            <a:ext cx="720090" cy="2037080"/>
          </a:xfrm>
          <a:prstGeom prst="cube">
            <a:avLst>
              <a:gd name="adj" fmla="val 56788"/>
            </a:avLst>
          </a:prstGeom>
          <a:solidFill>
            <a:srgbClr val="C9AAEA">
              <a:alpha val="89000"/>
            </a:srgb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 name="Google Shape;6362;p110"/>
          <p:cNvSpPr/>
          <p:nvPr>
            <p:custDataLst>
              <p:tags r:id="rId16"/>
            </p:custDataLst>
          </p:nvPr>
        </p:nvSpPr>
        <p:spPr>
          <a:xfrm>
            <a:off x="11287125" y="3649345"/>
            <a:ext cx="844550" cy="2311400"/>
          </a:xfrm>
          <a:prstGeom prst="cube">
            <a:avLst>
              <a:gd name="adj" fmla="val 56788"/>
            </a:avLst>
          </a:prstGeom>
          <a:solidFill>
            <a:srgbClr val="F3C3DE"/>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0" name="文本框 19"/>
          <p:cNvSpPr txBox="1"/>
          <p:nvPr>
            <p:custDataLst>
              <p:tags r:id="rId17"/>
            </p:custDataLst>
          </p:nvPr>
        </p:nvSpPr>
        <p:spPr>
          <a:xfrm>
            <a:off x="3060065" y="4686935"/>
            <a:ext cx="1102995" cy="368300"/>
          </a:xfrm>
          <a:prstGeom prst="rect">
            <a:avLst/>
          </a:prstGeom>
          <a:noFill/>
        </p:spPr>
        <p:txBody>
          <a:bodyPr wrap="square" rtlCol="0">
            <a:spAutoFit/>
          </a:bodyPr>
          <a:p>
            <a:pPr algn="ctr"/>
            <a:r>
              <a:rPr lang="en-US" altLang="zh-CN">
                <a:cs typeface="+mn-lt"/>
              </a:rPr>
              <a:t>Conv</a:t>
            </a:r>
            <a:endParaRPr lang="en-US" altLang="zh-CN">
              <a:cs typeface="+mn-lt"/>
            </a:endParaRPr>
          </a:p>
        </p:txBody>
      </p:sp>
      <p:sp>
        <p:nvSpPr>
          <p:cNvPr id="28" name="文本框 27"/>
          <p:cNvSpPr txBox="1"/>
          <p:nvPr>
            <p:custDataLst>
              <p:tags r:id="rId18"/>
            </p:custDataLst>
          </p:nvPr>
        </p:nvSpPr>
        <p:spPr>
          <a:xfrm>
            <a:off x="4687570"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sp>
        <p:nvSpPr>
          <p:cNvPr id="30" name="文本框 29"/>
          <p:cNvSpPr txBox="1"/>
          <p:nvPr>
            <p:custDataLst>
              <p:tags r:id="rId19"/>
            </p:custDataLst>
          </p:nvPr>
        </p:nvSpPr>
        <p:spPr>
          <a:xfrm>
            <a:off x="6274435"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cxnSp>
        <p:nvCxnSpPr>
          <p:cNvPr id="35" name="直接箭头连接符 34"/>
          <p:cNvCxnSpPr/>
          <p:nvPr>
            <p:custDataLst>
              <p:tags r:id="rId20"/>
            </p:custDataLst>
          </p:nvPr>
        </p:nvCxnSpPr>
        <p:spPr>
          <a:xfrm>
            <a:off x="4032885" y="4906010"/>
            <a:ext cx="432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custDataLst>
              <p:tags r:id="rId21"/>
            </p:custDataLst>
          </p:nvPr>
        </p:nvCxnSpPr>
        <p:spPr>
          <a:xfrm>
            <a:off x="9738995" y="4886960"/>
            <a:ext cx="468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custDataLst>
              <p:tags r:id="rId22"/>
            </p:custDataLst>
          </p:nvPr>
        </p:nvCxnSpPr>
        <p:spPr>
          <a:xfrm>
            <a:off x="10927080" y="4886960"/>
            <a:ext cx="360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custDataLst>
              <p:tags r:id="rId23"/>
            </p:custDataLst>
          </p:nvPr>
        </p:nvSpPr>
        <p:spPr>
          <a:xfrm>
            <a:off x="4814570" y="6210935"/>
            <a:ext cx="1102995" cy="398780"/>
          </a:xfrm>
          <a:prstGeom prst="rect">
            <a:avLst/>
          </a:prstGeom>
          <a:noFill/>
        </p:spPr>
        <p:txBody>
          <a:bodyPr wrap="square" rtlCol="0">
            <a:spAutoFit/>
          </a:bodyPr>
          <a:p>
            <a:pPr algn="ctr"/>
            <a:r>
              <a:rPr lang="en-US" altLang="zh-CN" sz="2000">
                <a:cs typeface="+mn-lt"/>
              </a:rPr>
              <a:t>Stage1</a:t>
            </a:r>
            <a:endParaRPr lang="en-US" altLang="zh-CN" sz="2000">
              <a:cs typeface="+mn-lt"/>
            </a:endParaRPr>
          </a:p>
        </p:txBody>
      </p:sp>
      <p:sp>
        <p:nvSpPr>
          <p:cNvPr id="42" name="文本框 41"/>
          <p:cNvSpPr txBox="1"/>
          <p:nvPr>
            <p:custDataLst>
              <p:tags r:id="rId24"/>
            </p:custDataLst>
          </p:nvPr>
        </p:nvSpPr>
        <p:spPr>
          <a:xfrm>
            <a:off x="6393180" y="6210935"/>
            <a:ext cx="1102995" cy="398780"/>
          </a:xfrm>
          <a:prstGeom prst="rect">
            <a:avLst/>
          </a:prstGeom>
          <a:noFill/>
        </p:spPr>
        <p:txBody>
          <a:bodyPr wrap="square" rtlCol="0">
            <a:spAutoFit/>
          </a:bodyPr>
          <a:p>
            <a:pPr algn="ctr"/>
            <a:r>
              <a:rPr lang="en-US" altLang="zh-CN" sz="2000">
                <a:cs typeface="+mn-lt"/>
              </a:rPr>
              <a:t>Stage2</a:t>
            </a:r>
            <a:endParaRPr lang="en-US" altLang="zh-CN" sz="2000">
              <a:cs typeface="+mn-lt"/>
            </a:endParaRPr>
          </a:p>
        </p:txBody>
      </p:sp>
      <p:sp>
        <p:nvSpPr>
          <p:cNvPr id="43" name="文本框 42"/>
          <p:cNvSpPr txBox="1"/>
          <p:nvPr>
            <p:custDataLst>
              <p:tags r:id="rId25"/>
            </p:custDataLst>
          </p:nvPr>
        </p:nvSpPr>
        <p:spPr>
          <a:xfrm>
            <a:off x="7580630" y="6210935"/>
            <a:ext cx="1102995" cy="398780"/>
          </a:xfrm>
          <a:prstGeom prst="rect">
            <a:avLst/>
          </a:prstGeom>
          <a:noFill/>
        </p:spPr>
        <p:txBody>
          <a:bodyPr wrap="square" rtlCol="0">
            <a:spAutoFit/>
          </a:bodyPr>
          <a:p>
            <a:pPr algn="ctr"/>
            <a:r>
              <a:rPr lang="en-US" altLang="zh-CN" sz="2000">
                <a:cs typeface="+mn-lt"/>
              </a:rPr>
              <a:t>Stage3</a:t>
            </a:r>
            <a:endParaRPr lang="en-US" altLang="zh-CN" sz="2000">
              <a:cs typeface="+mn-lt"/>
            </a:endParaRPr>
          </a:p>
        </p:txBody>
      </p:sp>
      <p:sp>
        <p:nvSpPr>
          <p:cNvPr id="44" name="文本框 43"/>
          <p:cNvSpPr txBox="1"/>
          <p:nvPr>
            <p:custDataLst>
              <p:tags r:id="rId26"/>
            </p:custDataLst>
          </p:nvPr>
        </p:nvSpPr>
        <p:spPr>
          <a:xfrm>
            <a:off x="8683625" y="6210935"/>
            <a:ext cx="1102995" cy="398780"/>
          </a:xfrm>
          <a:prstGeom prst="rect">
            <a:avLst/>
          </a:prstGeom>
          <a:noFill/>
        </p:spPr>
        <p:txBody>
          <a:bodyPr wrap="square" rtlCol="0">
            <a:spAutoFit/>
          </a:bodyPr>
          <a:p>
            <a:pPr algn="ctr"/>
            <a:r>
              <a:rPr lang="en-US" altLang="zh-CN" sz="2000">
                <a:cs typeface="+mn-lt"/>
              </a:rPr>
              <a:t>Stage4</a:t>
            </a:r>
            <a:endParaRPr lang="en-US" altLang="zh-CN" sz="2000">
              <a:cs typeface="+mn-lt"/>
            </a:endParaRPr>
          </a:p>
        </p:txBody>
      </p:sp>
      <p:cxnSp>
        <p:nvCxnSpPr>
          <p:cNvPr id="45" name="直接箭头连接符 44"/>
          <p:cNvCxnSpPr/>
          <p:nvPr>
            <p:custDataLst>
              <p:tags r:id="rId27"/>
            </p:custDataLst>
          </p:nvPr>
        </p:nvCxnSpPr>
        <p:spPr>
          <a:xfrm>
            <a:off x="6141085" y="4886960"/>
            <a:ext cx="25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custDataLst>
              <p:tags r:id="rId28"/>
            </p:custDataLst>
          </p:nvPr>
        </p:nvCxnSpPr>
        <p:spPr>
          <a:xfrm>
            <a:off x="7506335" y="4886960"/>
            <a:ext cx="25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custDataLst>
              <p:tags r:id="rId29"/>
            </p:custDataLst>
          </p:nvPr>
        </p:nvCxnSpPr>
        <p:spPr>
          <a:xfrm>
            <a:off x="8532495" y="4886960"/>
            <a:ext cx="288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custDataLst>
              <p:tags r:id="rId30"/>
            </p:custDataLst>
          </p:nvPr>
        </p:nvSpPr>
        <p:spPr>
          <a:xfrm>
            <a:off x="10015855" y="4686935"/>
            <a:ext cx="1102995" cy="368300"/>
          </a:xfrm>
          <a:prstGeom prst="rect">
            <a:avLst/>
          </a:prstGeom>
          <a:noFill/>
        </p:spPr>
        <p:txBody>
          <a:bodyPr wrap="square" rtlCol="0">
            <a:spAutoFit/>
          </a:bodyPr>
          <a:p>
            <a:pPr algn="ctr"/>
            <a:r>
              <a:rPr lang="en-US" altLang="zh-CN">
                <a:cs typeface="+mn-lt"/>
              </a:rPr>
              <a:t>Conv5</a:t>
            </a:r>
            <a:endParaRPr lang="en-US" altLang="zh-CN">
              <a:cs typeface="+mn-lt"/>
            </a:endParaRPr>
          </a:p>
        </p:txBody>
      </p:sp>
      <p:sp>
        <p:nvSpPr>
          <p:cNvPr id="49" name="文本框 48"/>
          <p:cNvSpPr txBox="1"/>
          <p:nvPr>
            <p:custDataLst>
              <p:tags r:id="rId31"/>
            </p:custDataLst>
          </p:nvPr>
        </p:nvSpPr>
        <p:spPr>
          <a:xfrm>
            <a:off x="12022455" y="4244975"/>
            <a:ext cx="101600" cy="1167130"/>
          </a:xfrm>
          <a:prstGeom prst="rect">
            <a:avLst/>
          </a:prstGeom>
          <a:noFill/>
        </p:spPr>
        <p:txBody>
          <a:bodyPr wrap="square" rtlCol="0">
            <a:noAutofit/>
          </a:bodyPr>
          <a:p>
            <a:pPr algn="ctr"/>
            <a:endParaRPr lang="en-US" altLang="zh-CN"/>
          </a:p>
        </p:txBody>
      </p:sp>
      <p:sp>
        <p:nvSpPr>
          <p:cNvPr id="50" name="文本框 49"/>
          <p:cNvSpPr txBox="1"/>
          <p:nvPr>
            <p:custDataLst>
              <p:tags r:id="rId32"/>
            </p:custDataLst>
          </p:nvPr>
        </p:nvSpPr>
        <p:spPr>
          <a:xfrm>
            <a:off x="3168650" y="6210935"/>
            <a:ext cx="1102995" cy="398780"/>
          </a:xfrm>
          <a:prstGeom prst="rect">
            <a:avLst/>
          </a:prstGeom>
          <a:noFill/>
        </p:spPr>
        <p:txBody>
          <a:bodyPr wrap="square" rtlCol="0">
            <a:spAutoFit/>
          </a:bodyPr>
          <a:p>
            <a:pPr algn="ctr"/>
            <a:r>
              <a:rPr lang="en-US" altLang="zh-CN" sz="2000">
                <a:cs typeface="+mn-lt"/>
              </a:rPr>
              <a:t>Focus</a:t>
            </a:r>
            <a:endParaRPr lang="en-US" altLang="zh-CN" sz="2000">
              <a:cs typeface="+mn-lt"/>
            </a:endParaRPr>
          </a:p>
        </p:txBody>
      </p:sp>
      <p:pic>
        <p:nvPicPr>
          <p:cNvPr id="59" name="图片 58" descr="C:\Users\17246\Desktop\4914ce54f2101bd7f96686334716597.png4914ce54f2101bd7f96686334716597"/>
          <p:cNvPicPr>
            <a:picLocks noChangeAspect="1"/>
          </p:cNvPicPr>
          <p:nvPr>
            <p:custDataLst>
              <p:tags r:id="rId33"/>
            </p:custDataLst>
          </p:nvPr>
        </p:nvPicPr>
        <p:blipFill>
          <a:blip r:embed="rId6"/>
          <a:srcRect/>
          <a:stretch>
            <a:fillRect/>
          </a:stretch>
        </p:blipFill>
        <p:spPr>
          <a:xfrm>
            <a:off x="13422313" y="6092508"/>
            <a:ext cx="1512000" cy="1134154"/>
          </a:xfrm>
          <a:prstGeom prst="rect">
            <a:avLst/>
          </a:prstGeom>
        </p:spPr>
      </p:pic>
      <p:pic>
        <p:nvPicPr>
          <p:cNvPr id="60" name="图片 59" descr="C:\Users\17246\Desktop\295802192aca7a2f0b789bc331431fb.png295802192aca7a2f0b789bc331431fb"/>
          <p:cNvPicPr>
            <a:picLocks noChangeAspect="1"/>
          </p:cNvPicPr>
          <p:nvPr>
            <p:custDataLst>
              <p:tags r:id="rId34"/>
            </p:custDataLst>
          </p:nvPr>
        </p:nvPicPr>
        <p:blipFill>
          <a:blip r:embed="rId8"/>
          <a:srcRect/>
          <a:stretch>
            <a:fillRect/>
          </a:stretch>
        </p:blipFill>
        <p:spPr>
          <a:xfrm>
            <a:off x="13422313" y="7347903"/>
            <a:ext cx="1512000" cy="1134154"/>
          </a:xfrm>
          <a:prstGeom prst="rect">
            <a:avLst/>
          </a:prstGeom>
        </p:spPr>
      </p:pic>
      <p:pic>
        <p:nvPicPr>
          <p:cNvPr id="61" name="图片 60" descr="C:\Users\17246\Desktop\147f941b7b0d6842d5b9a88aec1cfcd.jpg147f941b7b0d6842d5b9a88aec1cfcd"/>
          <p:cNvPicPr>
            <a:picLocks noChangeAspect="1"/>
          </p:cNvPicPr>
          <p:nvPr>
            <p:custDataLst>
              <p:tags r:id="rId35"/>
            </p:custDataLst>
          </p:nvPr>
        </p:nvPicPr>
        <p:blipFill>
          <a:blip r:embed="rId10"/>
          <a:srcRect/>
          <a:stretch>
            <a:fillRect/>
          </a:stretch>
        </p:blipFill>
        <p:spPr>
          <a:xfrm>
            <a:off x="13422355" y="3555725"/>
            <a:ext cx="1512000" cy="1134000"/>
          </a:xfrm>
          <a:prstGeom prst="rect">
            <a:avLst/>
          </a:prstGeom>
        </p:spPr>
      </p:pic>
      <p:pic>
        <p:nvPicPr>
          <p:cNvPr id="63" name="图片 62" descr="C:\Users\17246\Desktop\801ea425a4f746cb684db7a5541d4bc.png801ea425a4f746cb684db7a5541d4bc"/>
          <p:cNvPicPr>
            <a:picLocks noChangeAspect="1"/>
          </p:cNvPicPr>
          <p:nvPr>
            <p:custDataLst>
              <p:tags r:id="rId36"/>
            </p:custDataLst>
          </p:nvPr>
        </p:nvPicPr>
        <p:blipFill>
          <a:blip r:embed="rId11"/>
          <a:srcRect/>
          <a:stretch>
            <a:fillRect/>
          </a:stretch>
        </p:blipFill>
        <p:spPr>
          <a:xfrm>
            <a:off x="13422630" y="2307908"/>
            <a:ext cx="1512000" cy="1133691"/>
          </a:xfrm>
          <a:prstGeom prst="rect">
            <a:avLst/>
          </a:prstGeom>
        </p:spPr>
      </p:pic>
      <p:pic>
        <p:nvPicPr>
          <p:cNvPr id="64" name="图片 63" descr="C:\Users\17246\Desktop\1b800d6a17a26582241d1a0052cc1c4.png1b800d6a17a26582241d1a0052cc1c4"/>
          <p:cNvPicPr>
            <a:picLocks noChangeAspect="1"/>
          </p:cNvPicPr>
          <p:nvPr>
            <p:custDataLst>
              <p:tags r:id="rId37"/>
            </p:custDataLst>
          </p:nvPr>
        </p:nvPicPr>
        <p:blipFill>
          <a:blip r:embed="rId12"/>
          <a:srcRect/>
          <a:stretch>
            <a:fillRect/>
          </a:stretch>
        </p:blipFill>
        <p:spPr>
          <a:xfrm>
            <a:off x="13422630" y="4826953"/>
            <a:ext cx="1512000" cy="1133691"/>
          </a:xfrm>
          <a:prstGeom prst="rect">
            <a:avLst/>
          </a:prstGeom>
        </p:spPr>
      </p:pic>
      <p:pic>
        <p:nvPicPr>
          <p:cNvPr id="65" name="图片 64" descr="C:\Users\17246\Desktop\2f2bb6de3e7e93496e0bac1cb93b94b.png2f2bb6de3e7e93496e0bac1cb93b94b"/>
          <p:cNvPicPr>
            <a:picLocks noChangeAspect="1"/>
          </p:cNvPicPr>
          <p:nvPr>
            <p:custDataLst>
              <p:tags r:id="rId38"/>
            </p:custDataLst>
          </p:nvPr>
        </p:nvPicPr>
        <p:blipFill>
          <a:blip r:embed="rId13"/>
          <a:srcRect/>
          <a:stretch>
            <a:fillRect/>
          </a:stretch>
        </p:blipFill>
        <p:spPr>
          <a:xfrm>
            <a:off x="13422630" y="1050015"/>
            <a:ext cx="1512000" cy="1133475"/>
          </a:xfrm>
          <a:prstGeom prst="rect">
            <a:avLst/>
          </a:prstGeom>
        </p:spPr>
      </p:pic>
      <p:cxnSp>
        <p:nvCxnSpPr>
          <p:cNvPr id="66" name="肘形连接符 65"/>
          <p:cNvCxnSpPr>
            <a:stCxn id="49" idx="3"/>
            <a:endCxn id="65" idx="1"/>
          </p:cNvCxnSpPr>
          <p:nvPr/>
        </p:nvCxnSpPr>
        <p:spPr>
          <a:xfrm flipV="1">
            <a:off x="12124055" y="1617345"/>
            <a:ext cx="1298575" cy="3211195"/>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肘形连接符 67"/>
          <p:cNvCxnSpPr>
            <a:stCxn id="49" idx="3"/>
            <a:endCxn id="63" idx="1"/>
          </p:cNvCxnSpPr>
          <p:nvPr/>
        </p:nvCxnSpPr>
        <p:spPr>
          <a:xfrm flipV="1">
            <a:off x="12124055" y="2875280"/>
            <a:ext cx="1298575" cy="1953260"/>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肘形连接符 68"/>
          <p:cNvCxnSpPr>
            <a:stCxn id="49" idx="3"/>
            <a:endCxn id="61" idx="1"/>
          </p:cNvCxnSpPr>
          <p:nvPr/>
        </p:nvCxnSpPr>
        <p:spPr>
          <a:xfrm flipV="1">
            <a:off x="12124055" y="4123055"/>
            <a:ext cx="1298575" cy="705485"/>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肘形连接符 69"/>
          <p:cNvCxnSpPr>
            <a:endCxn id="64" idx="1"/>
          </p:cNvCxnSpPr>
          <p:nvPr/>
        </p:nvCxnSpPr>
        <p:spPr>
          <a:xfrm>
            <a:off x="12146280" y="4844415"/>
            <a:ext cx="1276350" cy="549275"/>
          </a:xfrm>
          <a:prstGeom prst="bentConnector3">
            <a:avLst>
              <a:gd name="adj1" fmla="val 5005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49" idx="3"/>
            <a:endCxn id="59" idx="1"/>
          </p:cNvCxnSpPr>
          <p:nvPr/>
        </p:nvCxnSpPr>
        <p:spPr>
          <a:xfrm>
            <a:off x="12124055" y="4828540"/>
            <a:ext cx="1298575" cy="1831340"/>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肘形连接符 71"/>
          <p:cNvCxnSpPr>
            <a:stCxn id="49" idx="3"/>
            <a:endCxn id="60" idx="1"/>
          </p:cNvCxnSpPr>
          <p:nvPr/>
        </p:nvCxnSpPr>
        <p:spPr>
          <a:xfrm>
            <a:off x="12124055" y="4828540"/>
            <a:ext cx="1298575" cy="3086735"/>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文本框 73"/>
          <p:cNvSpPr txBox="1"/>
          <p:nvPr>
            <p:custDataLst>
              <p:tags r:id="rId39"/>
            </p:custDataLst>
          </p:nvPr>
        </p:nvSpPr>
        <p:spPr>
          <a:xfrm>
            <a:off x="332105" y="6210935"/>
            <a:ext cx="2596515" cy="398780"/>
          </a:xfrm>
          <a:prstGeom prst="rect">
            <a:avLst/>
          </a:prstGeom>
          <a:noFill/>
        </p:spPr>
        <p:txBody>
          <a:bodyPr wrap="square" rtlCol="0">
            <a:spAutoFit/>
          </a:bodyPr>
          <a:p>
            <a:pPr algn="ctr"/>
            <a:r>
              <a:rPr lang="en-US" altLang="zh-CN" sz="2000">
                <a:cs typeface="+mn-lt"/>
              </a:rPr>
              <a:t>Training dataset</a:t>
            </a:r>
            <a:endParaRPr lang="en-US" altLang="zh-CN" sz="2000">
              <a:cs typeface="+mn-lt"/>
            </a:endParaRPr>
          </a:p>
        </p:txBody>
      </p:sp>
      <p:sp>
        <p:nvSpPr>
          <p:cNvPr id="75" name="文本框 74"/>
          <p:cNvSpPr txBox="1"/>
          <p:nvPr>
            <p:custDataLst>
              <p:tags r:id="rId40"/>
            </p:custDataLst>
          </p:nvPr>
        </p:nvSpPr>
        <p:spPr>
          <a:xfrm>
            <a:off x="11118850" y="6210935"/>
            <a:ext cx="1258570" cy="398780"/>
          </a:xfrm>
          <a:prstGeom prst="rect">
            <a:avLst/>
          </a:prstGeom>
          <a:noFill/>
        </p:spPr>
        <p:txBody>
          <a:bodyPr wrap="square" rtlCol="0">
            <a:spAutoFit/>
          </a:bodyPr>
          <a:p>
            <a:pPr algn="ctr"/>
            <a:r>
              <a:rPr lang="en-US" altLang="zh-CN" sz="2000">
                <a:cs typeface="+mn-lt"/>
              </a:rPr>
              <a:t>Classifer</a:t>
            </a:r>
            <a:endParaRPr lang="en-US" altLang="zh-CN" sz="2000">
              <a:cs typeface="+mn-lt"/>
            </a:endParaRPr>
          </a:p>
        </p:txBody>
      </p:sp>
      <p:sp>
        <p:nvSpPr>
          <p:cNvPr id="76" name="文本框 75"/>
          <p:cNvSpPr txBox="1"/>
          <p:nvPr>
            <p:custDataLst>
              <p:tags r:id="rId41"/>
            </p:custDataLst>
          </p:nvPr>
        </p:nvSpPr>
        <p:spPr>
          <a:xfrm>
            <a:off x="15031085" y="1417955"/>
            <a:ext cx="1258570" cy="398780"/>
          </a:xfrm>
          <a:prstGeom prst="rect">
            <a:avLst/>
          </a:prstGeom>
          <a:noFill/>
        </p:spPr>
        <p:txBody>
          <a:bodyPr wrap="square" rtlCol="0">
            <a:spAutoFit/>
          </a:bodyPr>
          <a:p>
            <a:pPr algn="ctr"/>
            <a:r>
              <a:rPr lang="en-US" altLang="zh-CN" sz="2000">
                <a:cs typeface="+mn-lt"/>
              </a:rPr>
              <a:t>plastic</a:t>
            </a:r>
            <a:endParaRPr lang="en-US" altLang="zh-CN" sz="2000">
              <a:cs typeface="+mn-lt"/>
            </a:endParaRPr>
          </a:p>
        </p:txBody>
      </p:sp>
      <p:sp>
        <p:nvSpPr>
          <p:cNvPr id="77" name="文本框 76"/>
          <p:cNvSpPr txBox="1"/>
          <p:nvPr>
            <p:custDataLst>
              <p:tags r:id="rId42"/>
            </p:custDataLst>
          </p:nvPr>
        </p:nvSpPr>
        <p:spPr>
          <a:xfrm>
            <a:off x="15031085" y="2675890"/>
            <a:ext cx="1258570" cy="398780"/>
          </a:xfrm>
          <a:prstGeom prst="rect">
            <a:avLst/>
          </a:prstGeom>
          <a:noFill/>
        </p:spPr>
        <p:txBody>
          <a:bodyPr wrap="square" rtlCol="0">
            <a:spAutoFit/>
          </a:bodyPr>
          <a:p>
            <a:pPr algn="ctr"/>
            <a:r>
              <a:rPr lang="en-US" altLang="zh-CN" sz="2000">
                <a:cs typeface="+mn-lt"/>
              </a:rPr>
              <a:t>paper</a:t>
            </a:r>
            <a:endParaRPr lang="en-US" altLang="zh-CN" sz="2000">
              <a:cs typeface="+mn-lt"/>
            </a:endParaRPr>
          </a:p>
        </p:txBody>
      </p:sp>
      <p:sp>
        <p:nvSpPr>
          <p:cNvPr id="78" name="文本框 77"/>
          <p:cNvSpPr txBox="1"/>
          <p:nvPr>
            <p:custDataLst>
              <p:tags r:id="rId43"/>
            </p:custDataLst>
          </p:nvPr>
        </p:nvSpPr>
        <p:spPr>
          <a:xfrm>
            <a:off x="15031085" y="3980815"/>
            <a:ext cx="1258570" cy="398780"/>
          </a:xfrm>
          <a:prstGeom prst="rect">
            <a:avLst/>
          </a:prstGeom>
          <a:noFill/>
        </p:spPr>
        <p:txBody>
          <a:bodyPr wrap="square" rtlCol="0">
            <a:spAutoFit/>
          </a:bodyPr>
          <a:p>
            <a:pPr algn="ctr"/>
            <a:r>
              <a:rPr lang="en-US" altLang="zh-CN" sz="2000">
                <a:cs typeface="+mn-lt"/>
              </a:rPr>
              <a:t>paper</a:t>
            </a:r>
            <a:endParaRPr lang="en-US" altLang="zh-CN" sz="2000">
              <a:cs typeface="+mn-lt"/>
            </a:endParaRPr>
          </a:p>
        </p:txBody>
      </p:sp>
      <p:sp>
        <p:nvSpPr>
          <p:cNvPr id="79" name="文本框 78"/>
          <p:cNvSpPr txBox="1"/>
          <p:nvPr>
            <p:custDataLst>
              <p:tags r:id="rId44"/>
            </p:custDataLst>
          </p:nvPr>
        </p:nvSpPr>
        <p:spPr>
          <a:xfrm>
            <a:off x="15031085" y="5147310"/>
            <a:ext cx="1258570" cy="398780"/>
          </a:xfrm>
          <a:prstGeom prst="rect">
            <a:avLst/>
          </a:prstGeom>
          <a:noFill/>
        </p:spPr>
        <p:txBody>
          <a:bodyPr wrap="square" rtlCol="0">
            <a:spAutoFit/>
          </a:bodyPr>
          <a:p>
            <a:pPr algn="ctr"/>
            <a:r>
              <a:rPr lang="en-US" altLang="zh-CN" sz="2000">
                <a:cs typeface="+mn-lt"/>
              </a:rPr>
              <a:t>metal</a:t>
            </a:r>
            <a:endParaRPr lang="en-US" altLang="zh-CN" sz="2000">
              <a:cs typeface="+mn-lt"/>
            </a:endParaRPr>
          </a:p>
        </p:txBody>
      </p:sp>
      <p:sp>
        <p:nvSpPr>
          <p:cNvPr id="80" name="文本框 79"/>
          <p:cNvSpPr txBox="1"/>
          <p:nvPr>
            <p:custDataLst>
              <p:tags r:id="rId45"/>
            </p:custDataLst>
          </p:nvPr>
        </p:nvSpPr>
        <p:spPr>
          <a:xfrm>
            <a:off x="15079345" y="6384925"/>
            <a:ext cx="1337310" cy="398780"/>
          </a:xfrm>
          <a:prstGeom prst="rect">
            <a:avLst/>
          </a:prstGeom>
          <a:noFill/>
        </p:spPr>
        <p:txBody>
          <a:bodyPr wrap="square" rtlCol="0">
            <a:spAutoFit/>
          </a:bodyPr>
          <a:p>
            <a:pPr algn="ctr"/>
            <a:r>
              <a:rPr lang="en-US" altLang="zh-CN" sz="2000">
                <a:cs typeface="+mn-lt"/>
              </a:rPr>
              <a:t>cardboard</a:t>
            </a:r>
            <a:endParaRPr lang="en-US" altLang="zh-CN" sz="2000">
              <a:cs typeface="+mn-lt"/>
            </a:endParaRPr>
          </a:p>
        </p:txBody>
      </p:sp>
      <p:sp>
        <p:nvSpPr>
          <p:cNvPr id="81" name="文本框 80"/>
          <p:cNvSpPr txBox="1"/>
          <p:nvPr>
            <p:custDataLst>
              <p:tags r:id="rId46"/>
            </p:custDataLst>
          </p:nvPr>
        </p:nvSpPr>
        <p:spPr>
          <a:xfrm>
            <a:off x="15079345" y="7715885"/>
            <a:ext cx="1258570" cy="398780"/>
          </a:xfrm>
          <a:prstGeom prst="rect">
            <a:avLst/>
          </a:prstGeom>
          <a:noFill/>
        </p:spPr>
        <p:txBody>
          <a:bodyPr wrap="square" rtlCol="0">
            <a:spAutoFit/>
          </a:bodyPr>
          <a:p>
            <a:pPr algn="ctr"/>
            <a:r>
              <a:rPr lang="en-US" altLang="zh-CN" sz="2000">
                <a:cs typeface="+mn-lt"/>
              </a:rPr>
              <a:t>trash</a:t>
            </a:r>
            <a:endParaRPr lang="en-US" altLang="zh-CN" sz="2000">
              <a:cs typeface="+mn-lt"/>
            </a:endParaRPr>
          </a:p>
        </p:txBody>
      </p:sp>
      <p:sp>
        <p:nvSpPr>
          <p:cNvPr id="90" name="立方体 89"/>
          <p:cNvSpPr/>
          <p:nvPr>
            <p:custDataLst>
              <p:tags r:id="rId47"/>
            </p:custDataLst>
          </p:nvPr>
        </p:nvSpPr>
        <p:spPr>
          <a:xfrm>
            <a:off x="8820785" y="4123055"/>
            <a:ext cx="756000" cy="1548000"/>
          </a:xfrm>
          <a:prstGeom prst="cube">
            <a:avLst/>
          </a:prstGeom>
          <a:solidFill>
            <a:srgbClr val="3694AC"/>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sp>
        <p:nvSpPr>
          <p:cNvPr id="91" name="立方体 90"/>
          <p:cNvSpPr>
            <a:spLocks noChangeAspect="1"/>
          </p:cNvSpPr>
          <p:nvPr>
            <p:custDataLst>
              <p:tags r:id="rId48"/>
            </p:custDataLst>
          </p:nvPr>
        </p:nvSpPr>
        <p:spPr>
          <a:xfrm>
            <a:off x="7766050" y="4102100"/>
            <a:ext cx="764812" cy="1548000"/>
          </a:xfrm>
          <a:prstGeom prst="cube">
            <a:avLst/>
          </a:prstGeom>
          <a:solidFill>
            <a:srgbClr val="92CDDC"/>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sp>
        <p:nvSpPr>
          <p:cNvPr id="33" name="文本框 32"/>
          <p:cNvSpPr txBox="1"/>
          <p:nvPr>
            <p:custDataLst>
              <p:tags r:id="rId49"/>
            </p:custDataLst>
          </p:nvPr>
        </p:nvSpPr>
        <p:spPr>
          <a:xfrm>
            <a:off x="7580630"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sp>
        <p:nvSpPr>
          <p:cNvPr id="34" name="文本框 33"/>
          <p:cNvSpPr txBox="1"/>
          <p:nvPr>
            <p:custDataLst>
              <p:tags r:id="rId50"/>
            </p:custDataLst>
          </p:nvPr>
        </p:nvSpPr>
        <p:spPr>
          <a:xfrm>
            <a:off x="8590915"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sp>
        <p:nvSpPr>
          <p:cNvPr id="92" name="文本框 91"/>
          <p:cNvSpPr txBox="1"/>
          <p:nvPr>
            <p:custDataLst>
              <p:tags r:id="rId51"/>
            </p:custDataLst>
          </p:nvPr>
        </p:nvSpPr>
        <p:spPr>
          <a:xfrm>
            <a:off x="11118850" y="4317365"/>
            <a:ext cx="1102995" cy="1076325"/>
          </a:xfrm>
          <a:prstGeom prst="rect">
            <a:avLst/>
          </a:prstGeom>
          <a:noFill/>
        </p:spPr>
        <p:txBody>
          <a:bodyPr wrap="square" rtlCol="0">
            <a:spAutoFit/>
          </a:bodyPr>
          <a:p>
            <a:pPr algn="ctr"/>
            <a:r>
              <a:rPr lang="en-US" altLang="zh-CN" sz="1600">
                <a:sym typeface="+mn-ea"/>
              </a:rPr>
              <a:t>Global</a:t>
            </a:r>
            <a:endParaRPr lang="en-US" altLang="zh-CN" sz="1600"/>
          </a:p>
          <a:p>
            <a:pPr algn="ctr"/>
            <a:r>
              <a:rPr lang="en-US" altLang="zh-CN" sz="1600">
                <a:sym typeface="+mn-ea"/>
              </a:rPr>
              <a:t>Pool</a:t>
            </a:r>
            <a:endParaRPr lang="en-US" altLang="zh-CN" sz="1600"/>
          </a:p>
          <a:p>
            <a:pPr algn="ctr"/>
            <a:r>
              <a:rPr lang="en-US" altLang="zh-CN" sz="1600">
                <a:sym typeface="+mn-ea"/>
              </a:rPr>
              <a:t>+</a:t>
            </a:r>
            <a:endParaRPr lang="en-US" altLang="zh-CN" sz="1600"/>
          </a:p>
          <a:p>
            <a:pPr algn="ctr"/>
            <a:r>
              <a:rPr lang="en-US" altLang="zh-CN" sz="1600">
                <a:sym typeface="+mn-ea"/>
              </a:rPr>
              <a:t>FC</a:t>
            </a:r>
            <a:endParaRPr lang="en-US" altLang="zh-CN" sz="1600">
              <a:cs typeface="+mn-lt"/>
              <a:sym typeface="+mn-ea"/>
            </a:endParaRPr>
          </a:p>
        </p:txBody>
      </p:sp>
    </p:spTree>
    <p:custDataLst>
      <p:tags r:id="rId5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96" name="流程图: 可选过程 95"/>
          <p:cNvSpPr/>
          <p:nvPr>
            <p:custDataLst>
              <p:tags r:id="rId1"/>
            </p:custDataLst>
          </p:nvPr>
        </p:nvSpPr>
        <p:spPr>
          <a:xfrm>
            <a:off x="4398645" y="3706495"/>
            <a:ext cx="5387975" cy="2145665"/>
          </a:xfrm>
          <a:prstGeom prst="flowChartAlternateProcess">
            <a:avLst/>
          </a:prstGeom>
          <a:solidFill>
            <a:schemeClr val="accent2">
              <a:lumMod val="20000"/>
              <a:lumOff val="80000"/>
            </a:schemeClr>
          </a:solidFill>
          <a:ln>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5" name="流程图: 可选过程 94"/>
          <p:cNvSpPr/>
          <p:nvPr>
            <p:custDataLst>
              <p:tags r:id="rId2"/>
            </p:custDataLst>
          </p:nvPr>
        </p:nvSpPr>
        <p:spPr>
          <a:xfrm>
            <a:off x="3159125" y="3815080"/>
            <a:ext cx="873760" cy="2037715"/>
          </a:xfrm>
          <a:prstGeom prst="flowChartAlternateProcess">
            <a:avLst/>
          </a:prstGeom>
          <a:solidFill>
            <a:schemeClr val="accent2">
              <a:lumMod val="60000"/>
              <a:lumOff val="40000"/>
              <a:alpha val="68000"/>
            </a:schemeClr>
          </a:solidFill>
          <a:ln>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9" name="立方体 88"/>
          <p:cNvSpPr>
            <a:spLocks noChangeAspect="1"/>
          </p:cNvSpPr>
          <p:nvPr>
            <p:custDataLst>
              <p:tags r:id="rId3"/>
            </p:custDataLst>
          </p:nvPr>
        </p:nvSpPr>
        <p:spPr>
          <a:xfrm>
            <a:off x="6393180" y="4109085"/>
            <a:ext cx="1113155" cy="1551305"/>
          </a:xfrm>
          <a:prstGeom prst="cube">
            <a:avLst/>
          </a:prstGeom>
          <a:solidFill>
            <a:srgbClr val="B7DDE8"/>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sp>
        <p:nvSpPr>
          <p:cNvPr id="88" name="立方体 87"/>
          <p:cNvSpPr>
            <a:spLocks noChangeAspect="1"/>
          </p:cNvSpPr>
          <p:nvPr>
            <p:custDataLst>
              <p:tags r:id="rId4"/>
            </p:custDataLst>
          </p:nvPr>
        </p:nvSpPr>
        <p:spPr>
          <a:xfrm>
            <a:off x="4591050" y="4101465"/>
            <a:ext cx="1550035" cy="1551940"/>
          </a:xfrm>
          <a:prstGeom prst="cube">
            <a:avLst/>
          </a:prstGeom>
          <a:solidFill>
            <a:srgbClr val="DBEEF3"/>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pic>
        <p:nvPicPr>
          <p:cNvPr id="29" name="图片 28" descr="C:\Users\17246\Desktop\4914ce54f2101bd7f96686334716597.png4914ce54f2101bd7f96686334716597"/>
          <p:cNvPicPr>
            <a:picLocks noChangeAspect="1"/>
          </p:cNvPicPr>
          <p:nvPr>
            <p:custDataLst>
              <p:tags r:id="rId5"/>
            </p:custDataLst>
          </p:nvPr>
        </p:nvPicPr>
        <p:blipFill>
          <a:blip r:embed="rId6"/>
          <a:srcRect/>
          <a:stretch>
            <a:fillRect/>
          </a:stretch>
        </p:blipFill>
        <p:spPr>
          <a:xfrm>
            <a:off x="174308" y="3859848"/>
            <a:ext cx="1555115" cy="1166495"/>
          </a:xfrm>
          <a:prstGeom prst="rect">
            <a:avLst/>
          </a:prstGeom>
        </p:spPr>
      </p:pic>
      <p:pic>
        <p:nvPicPr>
          <p:cNvPr id="31" name="图片 30" descr="C:\Users\17246\Desktop\295802192aca7a2f0b789bc331431fb.png295802192aca7a2f0b789bc331431fb"/>
          <p:cNvPicPr>
            <a:picLocks noChangeAspect="1"/>
          </p:cNvPicPr>
          <p:nvPr>
            <p:custDataLst>
              <p:tags r:id="rId7"/>
            </p:custDataLst>
          </p:nvPr>
        </p:nvPicPr>
        <p:blipFill>
          <a:blip r:embed="rId8"/>
          <a:srcRect/>
          <a:stretch>
            <a:fillRect/>
          </a:stretch>
        </p:blipFill>
        <p:spPr>
          <a:xfrm>
            <a:off x="331788" y="3983673"/>
            <a:ext cx="1555115" cy="1166495"/>
          </a:xfrm>
          <a:prstGeom prst="rect">
            <a:avLst/>
          </a:prstGeom>
        </p:spPr>
      </p:pic>
      <p:pic>
        <p:nvPicPr>
          <p:cNvPr id="32" name="图片 31" descr="C:\Users\17246\Desktop\147f941b7b0d6842d5b9a88aec1cfcd.jpg147f941b7b0d6842d5b9a88aec1cfcd"/>
          <p:cNvPicPr>
            <a:picLocks noChangeAspect="1"/>
          </p:cNvPicPr>
          <p:nvPr>
            <p:custDataLst>
              <p:tags r:id="rId9"/>
            </p:custDataLst>
          </p:nvPr>
        </p:nvPicPr>
        <p:blipFill>
          <a:blip r:embed="rId10"/>
          <a:srcRect/>
          <a:stretch>
            <a:fillRect/>
          </a:stretch>
        </p:blipFill>
        <p:spPr>
          <a:xfrm>
            <a:off x="501375" y="4108810"/>
            <a:ext cx="1554480" cy="1165860"/>
          </a:xfrm>
          <a:prstGeom prst="rect">
            <a:avLst/>
          </a:prstGeom>
        </p:spPr>
      </p:pic>
      <p:cxnSp>
        <p:nvCxnSpPr>
          <p:cNvPr id="9" name="直接箭头连接符 8"/>
          <p:cNvCxnSpPr/>
          <p:nvPr/>
        </p:nvCxnSpPr>
        <p:spPr>
          <a:xfrm flipV="1">
            <a:off x="2546985" y="4886960"/>
            <a:ext cx="612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0" name="图片 9" descr="C:\Users\17246\Desktop\801ea425a4f746cb684db7a5541d4bc.png801ea425a4f746cb684db7a5541d4bc"/>
          <p:cNvPicPr>
            <a:picLocks noChangeAspect="1"/>
          </p:cNvPicPr>
          <p:nvPr/>
        </p:nvPicPr>
        <p:blipFill>
          <a:blip r:embed="rId11"/>
          <a:srcRect/>
          <a:stretch>
            <a:fillRect/>
          </a:stretch>
        </p:blipFill>
        <p:spPr>
          <a:xfrm>
            <a:off x="666115" y="4244658"/>
            <a:ext cx="1555750" cy="1166495"/>
          </a:xfrm>
          <a:prstGeom prst="rect">
            <a:avLst/>
          </a:prstGeom>
        </p:spPr>
      </p:pic>
      <p:pic>
        <p:nvPicPr>
          <p:cNvPr id="15" name="图片 14" descr="C:\Users\17246\Desktop\1b800d6a17a26582241d1a0052cc1c4.png1b800d6a17a26582241d1a0052cc1c4"/>
          <p:cNvPicPr>
            <a:picLocks noChangeAspect="1"/>
          </p:cNvPicPr>
          <p:nvPr/>
        </p:nvPicPr>
        <p:blipFill>
          <a:blip r:embed="rId12"/>
          <a:srcRect/>
          <a:stretch>
            <a:fillRect/>
          </a:stretch>
        </p:blipFill>
        <p:spPr>
          <a:xfrm>
            <a:off x="828675" y="4379278"/>
            <a:ext cx="1555750" cy="1166495"/>
          </a:xfrm>
          <a:prstGeom prst="rect">
            <a:avLst/>
          </a:prstGeom>
        </p:spPr>
      </p:pic>
      <p:pic>
        <p:nvPicPr>
          <p:cNvPr id="16" name="图片 15" descr="C:\Users\17246\Desktop\2f2bb6de3e7e93496e0bac1cb93b94b.png2f2bb6de3e7e93496e0bac1cb93b94b"/>
          <p:cNvPicPr>
            <a:picLocks noChangeAspect="1"/>
          </p:cNvPicPr>
          <p:nvPr/>
        </p:nvPicPr>
        <p:blipFill>
          <a:blip r:embed="rId13"/>
          <a:srcRect/>
          <a:stretch>
            <a:fillRect/>
          </a:stretch>
        </p:blipFill>
        <p:spPr>
          <a:xfrm>
            <a:off x="991235" y="4517115"/>
            <a:ext cx="1555200" cy="1165860"/>
          </a:xfrm>
          <a:prstGeom prst="rect">
            <a:avLst/>
          </a:prstGeom>
        </p:spPr>
      </p:pic>
      <p:sp>
        <p:nvSpPr>
          <p:cNvPr id="53" name="Google Shape;6362;p110"/>
          <p:cNvSpPr/>
          <p:nvPr>
            <p:custDataLst>
              <p:tags r:id="rId14"/>
            </p:custDataLst>
          </p:nvPr>
        </p:nvSpPr>
        <p:spPr>
          <a:xfrm>
            <a:off x="3307715" y="4006850"/>
            <a:ext cx="616585" cy="1676400"/>
          </a:xfrm>
          <a:prstGeom prst="cube">
            <a:avLst>
              <a:gd name="adj" fmla="val 56788"/>
            </a:avLst>
          </a:prstGeom>
          <a:solidFill>
            <a:srgbClr val="66FFFF"/>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 name="Google Shape;6362;p110"/>
          <p:cNvSpPr/>
          <p:nvPr>
            <p:custDataLst>
              <p:tags r:id="rId15"/>
            </p:custDataLst>
          </p:nvPr>
        </p:nvSpPr>
        <p:spPr>
          <a:xfrm>
            <a:off x="10206990" y="3815080"/>
            <a:ext cx="720090" cy="2037080"/>
          </a:xfrm>
          <a:prstGeom prst="cube">
            <a:avLst>
              <a:gd name="adj" fmla="val 56788"/>
            </a:avLst>
          </a:prstGeom>
          <a:solidFill>
            <a:srgbClr val="C9AAEA">
              <a:alpha val="89000"/>
            </a:srgb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 name="Google Shape;6362;p110"/>
          <p:cNvSpPr/>
          <p:nvPr>
            <p:custDataLst>
              <p:tags r:id="rId16"/>
            </p:custDataLst>
          </p:nvPr>
        </p:nvSpPr>
        <p:spPr>
          <a:xfrm>
            <a:off x="11287125" y="3649345"/>
            <a:ext cx="844550" cy="2311400"/>
          </a:xfrm>
          <a:prstGeom prst="cube">
            <a:avLst>
              <a:gd name="adj" fmla="val 56788"/>
            </a:avLst>
          </a:prstGeom>
          <a:solidFill>
            <a:srgbClr val="F3C3DE"/>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0" name="文本框 19"/>
          <p:cNvSpPr txBox="1"/>
          <p:nvPr>
            <p:custDataLst>
              <p:tags r:id="rId17"/>
            </p:custDataLst>
          </p:nvPr>
        </p:nvSpPr>
        <p:spPr>
          <a:xfrm>
            <a:off x="3060065" y="4686935"/>
            <a:ext cx="1102995" cy="368300"/>
          </a:xfrm>
          <a:prstGeom prst="rect">
            <a:avLst/>
          </a:prstGeom>
          <a:noFill/>
        </p:spPr>
        <p:txBody>
          <a:bodyPr wrap="square" rtlCol="0">
            <a:spAutoFit/>
          </a:bodyPr>
          <a:p>
            <a:pPr algn="ctr"/>
            <a:r>
              <a:rPr lang="en-US" altLang="zh-CN">
                <a:cs typeface="+mn-lt"/>
              </a:rPr>
              <a:t>Conv</a:t>
            </a:r>
            <a:endParaRPr lang="en-US" altLang="zh-CN">
              <a:cs typeface="+mn-lt"/>
            </a:endParaRPr>
          </a:p>
        </p:txBody>
      </p:sp>
      <p:sp>
        <p:nvSpPr>
          <p:cNvPr id="28" name="文本框 27"/>
          <p:cNvSpPr txBox="1"/>
          <p:nvPr>
            <p:custDataLst>
              <p:tags r:id="rId18"/>
            </p:custDataLst>
          </p:nvPr>
        </p:nvSpPr>
        <p:spPr>
          <a:xfrm>
            <a:off x="4687570"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sp>
        <p:nvSpPr>
          <p:cNvPr id="30" name="文本框 29"/>
          <p:cNvSpPr txBox="1"/>
          <p:nvPr>
            <p:custDataLst>
              <p:tags r:id="rId19"/>
            </p:custDataLst>
          </p:nvPr>
        </p:nvSpPr>
        <p:spPr>
          <a:xfrm>
            <a:off x="6274435"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cxnSp>
        <p:nvCxnSpPr>
          <p:cNvPr id="35" name="直接箭头连接符 34"/>
          <p:cNvCxnSpPr/>
          <p:nvPr>
            <p:custDataLst>
              <p:tags r:id="rId20"/>
            </p:custDataLst>
          </p:nvPr>
        </p:nvCxnSpPr>
        <p:spPr>
          <a:xfrm>
            <a:off x="4032885" y="4906010"/>
            <a:ext cx="432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custDataLst>
              <p:tags r:id="rId21"/>
            </p:custDataLst>
          </p:nvPr>
        </p:nvCxnSpPr>
        <p:spPr>
          <a:xfrm>
            <a:off x="9738995" y="4886960"/>
            <a:ext cx="468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custDataLst>
              <p:tags r:id="rId22"/>
            </p:custDataLst>
          </p:nvPr>
        </p:nvCxnSpPr>
        <p:spPr>
          <a:xfrm>
            <a:off x="10927080" y="4886960"/>
            <a:ext cx="360000" cy="0"/>
          </a:xfrm>
          <a:prstGeom prst="straightConnector1">
            <a:avLst/>
          </a:prstGeom>
          <a:ln w="381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custDataLst>
              <p:tags r:id="rId23"/>
            </p:custDataLst>
          </p:nvPr>
        </p:nvSpPr>
        <p:spPr>
          <a:xfrm>
            <a:off x="4814570" y="6210935"/>
            <a:ext cx="1102995" cy="398780"/>
          </a:xfrm>
          <a:prstGeom prst="rect">
            <a:avLst/>
          </a:prstGeom>
          <a:noFill/>
        </p:spPr>
        <p:txBody>
          <a:bodyPr wrap="square" rtlCol="0">
            <a:spAutoFit/>
          </a:bodyPr>
          <a:p>
            <a:pPr algn="ctr"/>
            <a:r>
              <a:rPr lang="en-US" altLang="zh-CN" sz="2000">
                <a:cs typeface="+mn-lt"/>
              </a:rPr>
              <a:t>Stage1</a:t>
            </a:r>
            <a:endParaRPr lang="en-US" altLang="zh-CN" sz="2000">
              <a:cs typeface="+mn-lt"/>
            </a:endParaRPr>
          </a:p>
        </p:txBody>
      </p:sp>
      <p:sp>
        <p:nvSpPr>
          <p:cNvPr id="42" name="文本框 41"/>
          <p:cNvSpPr txBox="1"/>
          <p:nvPr>
            <p:custDataLst>
              <p:tags r:id="rId24"/>
            </p:custDataLst>
          </p:nvPr>
        </p:nvSpPr>
        <p:spPr>
          <a:xfrm>
            <a:off x="6393180" y="6210935"/>
            <a:ext cx="1102995" cy="398780"/>
          </a:xfrm>
          <a:prstGeom prst="rect">
            <a:avLst/>
          </a:prstGeom>
          <a:noFill/>
        </p:spPr>
        <p:txBody>
          <a:bodyPr wrap="square" rtlCol="0">
            <a:spAutoFit/>
          </a:bodyPr>
          <a:p>
            <a:pPr algn="ctr"/>
            <a:r>
              <a:rPr lang="en-US" altLang="zh-CN" sz="2000">
                <a:cs typeface="+mn-lt"/>
              </a:rPr>
              <a:t>Stage2</a:t>
            </a:r>
            <a:endParaRPr lang="en-US" altLang="zh-CN" sz="2000">
              <a:cs typeface="+mn-lt"/>
            </a:endParaRPr>
          </a:p>
        </p:txBody>
      </p:sp>
      <p:sp>
        <p:nvSpPr>
          <p:cNvPr id="43" name="文本框 42"/>
          <p:cNvSpPr txBox="1"/>
          <p:nvPr>
            <p:custDataLst>
              <p:tags r:id="rId25"/>
            </p:custDataLst>
          </p:nvPr>
        </p:nvSpPr>
        <p:spPr>
          <a:xfrm>
            <a:off x="7580630" y="6210935"/>
            <a:ext cx="1102995" cy="398780"/>
          </a:xfrm>
          <a:prstGeom prst="rect">
            <a:avLst/>
          </a:prstGeom>
          <a:noFill/>
        </p:spPr>
        <p:txBody>
          <a:bodyPr wrap="square" rtlCol="0">
            <a:spAutoFit/>
          </a:bodyPr>
          <a:p>
            <a:pPr algn="ctr"/>
            <a:r>
              <a:rPr lang="en-US" altLang="zh-CN" sz="2000">
                <a:cs typeface="+mn-lt"/>
              </a:rPr>
              <a:t>Stage3</a:t>
            </a:r>
            <a:endParaRPr lang="en-US" altLang="zh-CN" sz="2000">
              <a:cs typeface="+mn-lt"/>
            </a:endParaRPr>
          </a:p>
        </p:txBody>
      </p:sp>
      <p:sp>
        <p:nvSpPr>
          <p:cNvPr id="44" name="文本框 43"/>
          <p:cNvSpPr txBox="1"/>
          <p:nvPr>
            <p:custDataLst>
              <p:tags r:id="rId26"/>
            </p:custDataLst>
          </p:nvPr>
        </p:nvSpPr>
        <p:spPr>
          <a:xfrm>
            <a:off x="8683625" y="6210935"/>
            <a:ext cx="1102995" cy="398780"/>
          </a:xfrm>
          <a:prstGeom prst="rect">
            <a:avLst/>
          </a:prstGeom>
          <a:noFill/>
        </p:spPr>
        <p:txBody>
          <a:bodyPr wrap="square" rtlCol="0">
            <a:spAutoFit/>
          </a:bodyPr>
          <a:p>
            <a:pPr algn="ctr"/>
            <a:r>
              <a:rPr lang="en-US" altLang="zh-CN" sz="2000">
                <a:cs typeface="+mn-lt"/>
              </a:rPr>
              <a:t>Stage4</a:t>
            </a:r>
            <a:endParaRPr lang="en-US" altLang="zh-CN" sz="2000">
              <a:cs typeface="+mn-lt"/>
            </a:endParaRPr>
          </a:p>
        </p:txBody>
      </p:sp>
      <p:cxnSp>
        <p:nvCxnSpPr>
          <p:cNvPr id="45" name="直接箭头连接符 44"/>
          <p:cNvCxnSpPr/>
          <p:nvPr>
            <p:custDataLst>
              <p:tags r:id="rId27"/>
            </p:custDataLst>
          </p:nvPr>
        </p:nvCxnSpPr>
        <p:spPr>
          <a:xfrm>
            <a:off x="6141085" y="4886960"/>
            <a:ext cx="25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custDataLst>
              <p:tags r:id="rId28"/>
            </p:custDataLst>
          </p:nvPr>
        </p:nvCxnSpPr>
        <p:spPr>
          <a:xfrm>
            <a:off x="7506335" y="4886960"/>
            <a:ext cx="252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custDataLst>
              <p:tags r:id="rId29"/>
            </p:custDataLst>
          </p:nvPr>
        </p:nvCxnSpPr>
        <p:spPr>
          <a:xfrm>
            <a:off x="8532495" y="4886960"/>
            <a:ext cx="288000"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custDataLst>
              <p:tags r:id="rId30"/>
            </p:custDataLst>
          </p:nvPr>
        </p:nvSpPr>
        <p:spPr>
          <a:xfrm>
            <a:off x="10015855" y="4686935"/>
            <a:ext cx="1102995" cy="368300"/>
          </a:xfrm>
          <a:prstGeom prst="rect">
            <a:avLst/>
          </a:prstGeom>
          <a:noFill/>
        </p:spPr>
        <p:txBody>
          <a:bodyPr wrap="square" rtlCol="0">
            <a:spAutoFit/>
          </a:bodyPr>
          <a:p>
            <a:pPr algn="ctr"/>
            <a:r>
              <a:rPr lang="en-US" altLang="zh-CN">
                <a:cs typeface="+mn-lt"/>
              </a:rPr>
              <a:t>Conv5</a:t>
            </a:r>
            <a:endParaRPr lang="en-US" altLang="zh-CN">
              <a:cs typeface="+mn-lt"/>
            </a:endParaRPr>
          </a:p>
        </p:txBody>
      </p:sp>
      <p:sp>
        <p:nvSpPr>
          <p:cNvPr id="49" name="文本框 48"/>
          <p:cNvSpPr txBox="1"/>
          <p:nvPr>
            <p:custDataLst>
              <p:tags r:id="rId31"/>
            </p:custDataLst>
          </p:nvPr>
        </p:nvSpPr>
        <p:spPr>
          <a:xfrm>
            <a:off x="12022455" y="4244975"/>
            <a:ext cx="101600" cy="1167130"/>
          </a:xfrm>
          <a:prstGeom prst="rect">
            <a:avLst/>
          </a:prstGeom>
          <a:noFill/>
        </p:spPr>
        <p:txBody>
          <a:bodyPr wrap="square" rtlCol="0">
            <a:noAutofit/>
          </a:bodyPr>
          <a:p>
            <a:pPr algn="ctr"/>
            <a:endParaRPr lang="en-US" altLang="zh-CN"/>
          </a:p>
        </p:txBody>
      </p:sp>
      <p:sp>
        <p:nvSpPr>
          <p:cNvPr id="50" name="文本框 49"/>
          <p:cNvSpPr txBox="1"/>
          <p:nvPr>
            <p:custDataLst>
              <p:tags r:id="rId32"/>
            </p:custDataLst>
          </p:nvPr>
        </p:nvSpPr>
        <p:spPr>
          <a:xfrm>
            <a:off x="3168650" y="6210935"/>
            <a:ext cx="1102995" cy="398780"/>
          </a:xfrm>
          <a:prstGeom prst="rect">
            <a:avLst/>
          </a:prstGeom>
          <a:noFill/>
        </p:spPr>
        <p:txBody>
          <a:bodyPr wrap="square" rtlCol="0">
            <a:spAutoFit/>
          </a:bodyPr>
          <a:p>
            <a:pPr algn="ctr"/>
            <a:r>
              <a:rPr lang="en-US" altLang="zh-CN" sz="2000">
                <a:cs typeface="+mn-lt"/>
              </a:rPr>
              <a:t>Focus</a:t>
            </a:r>
            <a:endParaRPr lang="en-US" altLang="zh-CN" sz="2000">
              <a:cs typeface="+mn-lt"/>
            </a:endParaRPr>
          </a:p>
        </p:txBody>
      </p:sp>
      <p:pic>
        <p:nvPicPr>
          <p:cNvPr id="59" name="图片 58" descr="C:\Users\17246\Desktop\4914ce54f2101bd7f96686334716597.png4914ce54f2101bd7f96686334716597"/>
          <p:cNvPicPr>
            <a:picLocks noChangeAspect="1"/>
          </p:cNvPicPr>
          <p:nvPr>
            <p:custDataLst>
              <p:tags r:id="rId33"/>
            </p:custDataLst>
          </p:nvPr>
        </p:nvPicPr>
        <p:blipFill>
          <a:blip r:embed="rId6"/>
          <a:srcRect/>
          <a:stretch>
            <a:fillRect/>
          </a:stretch>
        </p:blipFill>
        <p:spPr>
          <a:xfrm>
            <a:off x="13422313" y="6092508"/>
            <a:ext cx="1512000" cy="1134154"/>
          </a:xfrm>
          <a:prstGeom prst="rect">
            <a:avLst/>
          </a:prstGeom>
        </p:spPr>
      </p:pic>
      <p:pic>
        <p:nvPicPr>
          <p:cNvPr id="60" name="图片 59" descr="C:\Users\17246\Desktop\295802192aca7a2f0b789bc331431fb.png295802192aca7a2f0b789bc331431fb"/>
          <p:cNvPicPr>
            <a:picLocks noChangeAspect="1"/>
          </p:cNvPicPr>
          <p:nvPr>
            <p:custDataLst>
              <p:tags r:id="rId34"/>
            </p:custDataLst>
          </p:nvPr>
        </p:nvPicPr>
        <p:blipFill>
          <a:blip r:embed="rId8"/>
          <a:srcRect/>
          <a:stretch>
            <a:fillRect/>
          </a:stretch>
        </p:blipFill>
        <p:spPr>
          <a:xfrm>
            <a:off x="13422313" y="7347903"/>
            <a:ext cx="1512000" cy="1134154"/>
          </a:xfrm>
          <a:prstGeom prst="rect">
            <a:avLst/>
          </a:prstGeom>
        </p:spPr>
      </p:pic>
      <p:pic>
        <p:nvPicPr>
          <p:cNvPr id="61" name="图片 60" descr="C:\Users\17246\Desktop\147f941b7b0d6842d5b9a88aec1cfcd.jpg147f941b7b0d6842d5b9a88aec1cfcd"/>
          <p:cNvPicPr>
            <a:picLocks noChangeAspect="1"/>
          </p:cNvPicPr>
          <p:nvPr>
            <p:custDataLst>
              <p:tags r:id="rId35"/>
            </p:custDataLst>
          </p:nvPr>
        </p:nvPicPr>
        <p:blipFill>
          <a:blip r:embed="rId10"/>
          <a:srcRect/>
          <a:stretch>
            <a:fillRect/>
          </a:stretch>
        </p:blipFill>
        <p:spPr>
          <a:xfrm>
            <a:off x="13422355" y="3555725"/>
            <a:ext cx="1512000" cy="1134000"/>
          </a:xfrm>
          <a:prstGeom prst="rect">
            <a:avLst/>
          </a:prstGeom>
        </p:spPr>
      </p:pic>
      <p:pic>
        <p:nvPicPr>
          <p:cNvPr id="63" name="图片 62" descr="C:\Users\17246\Desktop\801ea425a4f746cb684db7a5541d4bc.png801ea425a4f746cb684db7a5541d4bc"/>
          <p:cNvPicPr>
            <a:picLocks noChangeAspect="1"/>
          </p:cNvPicPr>
          <p:nvPr>
            <p:custDataLst>
              <p:tags r:id="rId36"/>
            </p:custDataLst>
          </p:nvPr>
        </p:nvPicPr>
        <p:blipFill>
          <a:blip r:embed="rId11"/>
          <a:srcRect/>
          <a:stretch>
            <a:fillRect/>
          </a:stretch>
        </p:blipFill>
        <p:spPr>
          <a:xfrm>
            <a:off x="13422630" y="2307908"/>
            <a:ext cx="1512000" cy="1133691"/>
          </a:xfrm>
          <a:prstGeom prst="rect">
            <a:avLst/>
          </a:prstGeom>
        </p:spPr>
      </p:pic>
      <p:pic>
        <p:nvPicPr>
          <p:cNvPr id="64" name="图片 63" descr="C:\Users\17246\Desktop\1b800d6a17a26582241d1a0052cc1c4.png1b800d6a17a26582241d1a0052cc1c4"/>
          <p:cNvPicPr>
            <a:picLocks noChangeAspect="1"/>
          </p:cNvPicPr>
          <p:nvPr>
            <p:custDataLst>
              <p:tags r:id="rId37"/>
            </p:custDataLst>
          </p:nvPr>
        </p:nvPicPr>
        <p:blipFill>
          <a:blip r:embed="rId12"/>
          <a:srcRect/>
          <a:stretch>
            <a:fillRect/>
          </a:stretch>
        </p:blipFill>
        <p:spPr>
          <a:xfrm>
            <a:off x="13422630" y="4826953"/>
            <a:ext cx="1512000" cy="1133691"/>
          </a:xfrm>
          <a:prstGeom prst="rect">
            <a:avLst/>
          </a:prstGeom>
        </p:spPr>
      </p:pic>
      <p:pic>
        <p:nvPicPr>
          <p:cNvPr id="65" name="图片 64" descr="C:\Users\17246\Desktop\2f2bb6de3e7e93496e0bac1cb93b94b.png2f2bb6de3e7e93496e0bac1cb93b94b"/>
          <p:cNvPicPr>
            <a:picLocks noChangeAspect="1"/>
          </p:cNvPicPr>
          <p:nvPr>
            <p:custDataLst>
              <p:tags r:id="rId38"/>
            </p:custDataLst>
          </p:nvPr>
        </p:nvPicPr>
        <p:blipFill>
          <a:blip r:embed="rId13"/>
          <a:srcRect/>
          <a:stretch>
            <a:fillRect/>
          </a:stretch>
        </p:blipFill>
        <p:spPr>
          <a:xfrm>
            <a:off x="13422630" y="1050015"/>
            <a:ext cx="1512000" cy="1133475"/>
          </a:xfrm>
          <a:prstGeom prst="rect">
            <a:avLst/>
          </a:prstGeom>
        </p:spPr>
      </p:pic>
      <p:cxnSp>
        <p:nvCxnSpPr>
          <p:cNvPr id="66" name="肘形连接符 65"/>
          <p:cNvCxnSpPr>
            <a:stCxn id="49" idx="3"/>
            <a:endCxn id="65" idx="1"/>
          </p:cNvCxnSpPr>
          <p:nvPr/>
        </p:nvCxnSpPr>
        <p:spPr>
          <a:xfrm flipV="1">
            <a:off x="12124055" y="1617345"/>
            <a:ext cx="1298575" cy="3211195"/>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肘形连接符 67"/>
          <p:cNvCxnSpPr>
            <a:stCxn id="49" idx="3"/>
            <a:endCxn id="63" idx="1"/>
          </p:cNvCxnSpPr>
          <p:nvPr/>
        </p:nvCxnSpPr>
        <p:spPr>
          <a:xfrm flipV="1">
            <a:off x="12124055" y="2875280"/>
            <a:ext cx="1298575" cy="1953260"/>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肘形连接符 68"/>
          <p:cNvCxnSpPr>
            <a:stCxn id="49" idx="3"/>
            <a:endCxn id="61" idx="1"/>
          </p:cNvCxnSpPr>
          <p:nvPr/>
        </p:nvCxnSpPr>
        <p:spPr>
          <a:xfrm flipV="1">
            <a:off x="12124055" y="4123055"/>
            <a:ext cx="1298575" cy="705485"/>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肘形连接符 69"/>
          <p:cNvCxnSpPr>
            <a:endCxn id="64" idx="1"/>
          </p:cNvCxnSpPr>
          <p:nvPr/>
        </p:nvCxnSpPr>
        <p:spPr>
          <a:xfrm>
            <a:off x="12146280" y="4844415"/>
            <a:ext cx="1276350" cy="549275"/>
          </a:xfrm>
          <a:prstGeom prst="bentConnector3">
            <a:avLst>
              <a:gd name="adj1" fmla="val 5005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49" idx="3"/>
            <a:endCxn id="59" idx="1"/>
          </p:cNvCxnSpPr>
          <p:nvPr/>
        </p:nvCxnSpPr>
        <p:spPr>
          <a:xfrm>
            <a:off x="12124055" y="4828540"/>
            <a:ext cx="1298575" cy="1831340"/>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肘形连接符 71"/>
          <p:cNvCxnSpPr>
            <a:stCxn id="49" idx="3"/>
            <a:endCxn id="60" idx="1"/>
          </p:cNvCxnSpPr>
          <p:nvPr/>
        </p:nvCxnSpPr>
        <p:spPr>
          <a:xfrm>
            <a:off x="12124055" y="4828540"/>
            <a:ext cx="1298575" cy="3086735"/>
          </a:xfrm>
          <a:prstGeom prst="bentConnector3">
            <a:avLst>
              <a:gd name="adj1" fmla="val 50024"/>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文本框 73"/>
          <p:cNvSpPr txBox="1"/>
          <p:nvPr>
            <p:custDataLst>
              <p:tags r:id="rId39"/>
            </p:custDataLst>
          </p:nvPr>
        </p:nvSpPr>
        <p:spPr>
          <a:xfrm>
            <a:off x="332105" y="6210935"/>
            <a:ext cx="2596515" cy="398780"/>
          </a:xfrm>
          <a:prstGeom prst="rect">
            <a:avLst/>
          </a:prstGeom>
          <a:noFill/>
        </p:spPr>
        <p:txBody>
          <a:bodyPr wrap="square" rtlCol="0">
            <a:spAutoFit/>
          </a:bodyPr>
          <a:p>
            <a:pPr algn="ctr"/>
            <a:r>
              <a:rPr lang="en-US" altLang="zh-CN" sz="2000">
                <a:cs typeface="+mn-lt"/>
              </a:rPr>
              <a:t>Training dataset</a:t>
            </a:r>
            <a:endParaRPr lang="en-US" altLang="zh-CN" sz="2000">
              <a:cs typeface="+mn-lt"/>
            </a:endParaRPr>
          </a:p>
        </p:txBody>
      </p:sp>
      <p:sp>
        <p:nvSpPr>
          <p:cNvPr id="75" name="文本框 74"/>
          <p:cNvSpPr txBox="1"/>
          <p:nvPr>
            <p:custDataLst>
              <p:tags r:id="rId40"/>
            </p:custDataLst>
          </p:nvPr>
        </p:nvSpPr>
        <p:spPr>
          <a:xfrm>
            <a:off x="11118850" y="6210935"/>
            <a:ext cx="1258570" cy="398780"/>
          </a:xfrm>
          <a:prstGeom prst="rect">
            <a:avLst/>
          </a:prstGeom>
          <a:noFill/>
        </p:spPr>
        <p:txBody>
          <a:bodyPr wrap="square" rtlCol="0">
            <a:spAutoFit/>
          </a:bodyPr>
          <a:p>
            <a:pPr algn="ctr"/>
            <a:r>
              <a:rPr lang="en-US" altLang="zh-CN" sz="2000">
                <a:cs typeface="+mn-lt"/>
              </a:rPr>
              <a:t>Classifer</a:t>
            </a:r>
            <a:endParaRPr lang="en-US" altLang="zh-CN" sz="2000">
              <a:cs typeface="+mn-lt"/>
            </a:endParaRPr>
          </a:p>
        </p:txBody>
      </p:sp>
      <p:sp>
        <p:nvSpPr>
          <p:cNvPr id="76" name="文本框 75"/>
          <p:cNvSpPr txBox="1"/>
          <p:nvPr>
            <p:custDataLst>
              <p:tags r:id="rId41"/>
            </p:custDataLst>
          </p:nvPr>
        </p:nvSpPr>
        <p:spPr>
          <a:xfrm>
            <a:off x="15031085" y="1417955"/>
            <a:ext cx="1258570" cy="398780"/>
          </a:xfrm>
          <a:prstGeom prst="rect">
            <a:avLst/>
          </a:prstGeom>
          <a:noFill/>
        </p:spPr>
        <p:txBody>
          <a:bodyPr wrap="square" rtlCol="0">
            <a:spAutoFit/>
          </a:bodyPr>
          <a:p>
            <a:pPr algn="ctr"/>
            <a:r>
              <a:rPr lang="en-US" altLang="zh-CN" sz="2000">
                <a:cs typeface="+mn-lt"/>
              </a:rPr>
              <a:t>plastic</a:t>
            </a:r>
            <a:endParaRPr lang="en-US" altLang="zh-CN" sz="2000">
              <a:cs typeface="+mn-lt"/>
            </a:endParaRPr>
          </a:p>
        </p:txBody>
      </p:sp>
      <p:sp>
        <p:nvSpPr>
          <p:cNvPr id="77" name="文本框 76"/>
          <p:cNvSpPr txBox="1"/>
          <p:nvPr>
            <p:custDataLst>
              <p:tags r:id="rId42"/>
            </p:custDataLst>
          </p:nvPr>
        </p:nvSpPr>
        <p:spPr>
          <a:xfrm>
            <a:off x="15031085" y="2675890"/>
            <a:ext cx="1258570" cy="398780"/>
          </a:xfrm>
          <a:prstGeom prst="rect">
            <a:avLst/>
          </a:prstGeom>
          <a:noFill/>
        </p:spPr>
        <p:txBody>
          <a:bodyPr wrap="square" rtlCol="0">
            <a:spAutoFit/>
          </a:bodyPr>
          <a:p>
            <a:pPr algn="ctr"/>
            <a:r>
              <a:rPr lang="en-US" altLang="zh-CN" sz="2000">
                <a:cs typeface="+mn-lt"/>
              </a:rPr>
              <a:t>paper</a:t>
            </a:r>
            <a:endParaRPr lang="en-US" altLang="zh-CN" sz="2000">
              <a:cs typeface="+mn-lt"/>
            </a:endParaRPr>
          </a:p>
        </p:txBody>
      </p:sp>
      <p:sp>
        <p:nvSpPr>
          <p:cNvPr id="78" name="文本框 77"/>
          <p:cNvSpPr txBox="1"/>
          <p:nvPr>
            <p:custDataLst>
              <p:tags r:id="rId43"/>
            </p:custDataLst>
          </p:nvPr>
        </p:nvSpPr>
        <p:spPr>
          <a:xfrm>
            <a:off x="15031085" y="3980815"/>
            <a:ext cx="1258570" cy="398780"/>
          </a:xfrm>
          <a:prstGeom prst="rect">
            <a:avLst/>
          </a:prstGeom>
          <a:noFill/>
        </p:spPr>
        <p:txBody>
          <a:bodyPr wrap="square" rtlCol="0">
            <a:spAutoFit/>
          </a:bodyPr>
          <a:p>
            <a:pPr algn="ctr"/>
            <a:r>
              <a:rPr lang="en-US" altLang="zh-CN" sz="2000">
                <a:cs typeface="+mn-lt"/>
              </a:rPr>
              <a:t>paper</a:t>
            </a:r>
            <a:endParaRPr lang="en-US" altLang="zh-CN" sz="2000">
              <a:cs typeface="+mn-lt"/>
            </a:endParaRPr>
          </a:p>
        </p:txBody>
      </p:sp>
      <p:sp>
        <p:nvSpPr>
          <p:cNvPr id="79" name="文本框 78"/>
          <p:cNvSpPr txBox="1"/>
          <p:nvPr>
            <p:custDataLst>
              <p:tags r:id="rId44"/>
            </p:custDataLst>
          </p:nvPr>
        </p:nvSpPr>
        <p:spPr>
          <a:xfrm>
            <a:off x="15031085" y="5147310"/>
            <a:ext cx="1258570" cy="398780"/>
          </a:xfrm>
          <a:prstGeom prst="rect">
            <a:avLst/>
          </a:prstGeom>
          <a:noFill/>
        </p:spPr>
        <p:txBody>
          <a:bodyPr wrap="square" rtlCol="0">
            <a:spAutoFit/>
          </a:bodyPr>
          <a:p>
            <a:pPr algn="ctr"/>
            <a:r>
              <a:rPr lang="en-US" altLang="zh-CN" sz="2000">
                <a:cs typeface="+mn-lt"/>
              </a:rPr>
              <a:t>metal</a:t>
            </a:r>
            <a:endParaRPr lang="en-US" altLang="zh-CN" sz="2000">
              <a:cs typeface="+mn-lt"/>
            </a:endParaRPr>
          </a:p>
        </p:txBody>
      </p:sp>
      <p:sp>
        <p:nvSpPr>
          <p:cNvPr id="80" name="文本框 79"/>
          <p:cNvSpPr txBox="1"/>
          <p:nvPr>
            <p:custDataLst>
              <p:tags r:id="rId45"/>
            </p:custDataLst>
          </p:nvPr>
        </p:nvSpPr>
        <p:spPr>
          <a:xfrm>
            <a:off x="15079345" y="6384925"/>
            <a:ext cx="1337310" cy="398780"/>
          </a:xfrm>
          <a:prstGeom prst="rect">
            <a:avLst/>
          </a:prstGeom>
          <a:noFill/>
        </p:spPr>
        <p:txBody>
          <a:bodyPr wrap="square" rtlCol="0">
            <a:spAutoFit/>
          </a:bodyPr>
          <a:p>
            <a:pPr algn="ctr"/>
            <a:r>
              <a:rPr lang="en-US" altLang="zh-CN" sz="2000">
                <a:cs typeface="+mn-lt"/>
              </a:rPr>
              <a:t>cardboard</a:t>
            </a:r>
            <a:endParaRPr lang="en-US" altLang="zh-CN" sz="2000">
              <a:cs typeface="+mn-lt"/>
            </a:endParaRPr>
          </a:p>
        </p:txBody>
      </p:sp>
      <p:sp>
        <p:nvSpPr>
          <p:cNvPr id="81" name="文本框 80"/>
          <p:cNvSpPr txBox="1"/>
          <p:nvPr>
            <p:custDataLst>
              <p:tags r:id="rId46"/>
            </p:custDataLst>
          </p:nvPr>
        </p:nvSpPr>
        <p:spPr>
          <a:xfrm>
            <a:off x="15079345" y="7715885"/>
            <a:ext cx="1258570" cy="398780"/>
          </a:xfrm>
          <a:prstGeom prst="rect">
            <a:avLst/>
          </a:prstGeom>
          <a:noFill/>
        </p:spPr>
        <p:txBody>
          <a:bodyPr wrap="square" rtlCol="0">
            <a:spAutoFit/>
          </a:bodyPr>
          <a:p>
            <a:pPr algn="ctr"/>
            <a:r>
              <a:rPr lang="en-US" altLang="zh-CN" sz="2000">
                <a:cs typeface="+mn-lt"/>
              </a:rPr>
              <a:t>trash</a:t>
            </a:r>
            <a:endParaRPr lang="en-US" altLang="zh-CN" sz="2000">
              <a:cs typeface="+mn-lt"/>
            </a:endParaRPr>
          </a:p>
        </p:txBody>
      </p:sp>
      <p:sp>
        <p:nvSpPr>
          <p:cNvPr id="90" name="立方体 89"/>
          <p:cNvSpPr/>
          <p:nvPr>
            <p:custDataLst>
              <p:tags r:id="rId47"/>
            </p:custDataLst>
          </p:nvPr>
        </p:nvSpPr>
        <p:spPr>
          <a:xfrm>
            <a:off x="8820785" y="4123055"/>
            <a:ext cx="756000" cy="1548000"/>
          </a:xfrm>
          <a:prstGeom prst="cube">
            <a:avLst/>
          </a:prstGeom>
          <a:solidFill>
            <a:srgbClr val="3694AC"/>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sp>
        <p:nvSpPr>
          <p:cNvPr id="91" name="立方体 90"/>
          <p:cNvSpPr>
            <a:spLocks noChangeAspect="1"/>
          </p:cNvSpPr>
          <p:nvPr>
            <p:custDataLst>
              <p:tags r:id="rId48"/>
            </p:custDataLst>
          </p:nvPr>
        </p:nvSpPr>
        <p:spPr>
          <a:xfrm>
            <a:off x="7766050" y="4102100"/>
            <a:ext cx="764812" cy="1548000"/>
          </a:xfrm>
          <a:prstGeom prst="cube">
            <a:avLst/>
          </a:prstGeom>
          <a:solidFill>
            <a:srgbClr val="92CDDC"/>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DBEEF3"/>
              </a:solidFill>
            </a:endParaRPr>
          </a:p>
        </p:txBody>
      </p:sp>
      <p:sp>
        <p:nvSpPr>
          <p:cNvPr id="33" name="文本框 32"/>
          <p:cNvSpPr txBox="1"/>
          <p:nvPr>
            <p:custDataLst>
              <p:tags r:id="rId49"/>
            </p:custDataLst>
          </p:nvPr>
        </p:nvSpPr>
        <p:spPr>
          <a:xfrm>
            <a:off x="7580630"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sp>
        <p:nvSpPr>
          <p:cNvPr id="34" name="文本框 33"/>
          <p:cNvSpPr txBox="1"/>
          <p:nvPr>
            <p:custDataLst>
              <p:tags r:id="rId50"/>
            </p:custDataLst>
          </p:nvPr>
        </p:nvSpPr>
        <p:spPr>
          <a:xfrm>
            <a:off x="8590915" y="4609465"/>
            <a:ext cx="1102995" cy="645160"/>
          </a:xfrm>
          <a:prstGeom prst="rect">
            <a:avLst/>
          </a:prstGeom>
          <a:noFill/>
        </p:spPr>
        <p:txBody>
          <a:bodyPr wrap="square" rtlCol="0">
            <a:spAutoFit/>
          </a:bodyPr>
          <a:p>
            <a:pPr algn="ctr"/>
            <a:r>
              <a:rPr lang="en-US">
                <a:cs typeface="+mn-lt"/>
                <a:sym typeface="+mn-ea"/>
              </a:rPr>
              <a:t>Dwise</a:t>
            </a:r>
            <a:endParaRPr lang="en-US">
              <a:cs typeface="+mn-lt"/>
              <a:sym typeface="+mn-ea"/>
            </a:endParaRPr>
          </a:p>
          <a:p>
            <a:pPr algn="ctr"/>
            <a:r>
              <a:rPr lang="en-US">
                <a:cs typeface="+mn-lt"/>
                <a:sym typeface="+mn-ea"/>
              </a:rPr>
              <a:t>3×3</a:t>
            </a:r>
            <a:endParaRPr lang="en-US" altLang="zh-CN">
              <a:cs typeface="+mn-lt"/>
              <a:sym typeface="+mn-ea"/>
            </a:endParaRPr>
          </a:p>
        </p:txBody>
      </p:sp>
      <p:sp>
        <p:nvSpPr>
          <p:cNvPr id="92" name="文本框 91"/>
          <p:cNvSpPr txBox="1"/>
          <p:nvPr>
            <p:custDataLst>
              <p:tags r:id="rId51"/>
            </p:custDataLst>
          </p:nvPr>
        </p:nvSpPr>
        <p:spPr>
          <a:xfrm>
            <a:off x="11118850" y="4317365"/>
            <a:ext cx="1102995" cy="1076325"/>
          </a:xfrm>
          <a:prstGeom prst="rect">
            <a:avLst/>
          </a:prstGeom>
          <a:noFill/>
        </p:spPr>
        <p:txBody>
          <a:bodyPr wrap="square" rtlCol="0">
            <a:spAutoFit/>
          </a:bodyPr>
          <a:p>
            <a:pPr algn="ctr"/>
            <a:r>
              <a:rPr lang="en-US" altLang="zh-CN" sz="1600">
                <a:sym typeface="+mn-ea"/>
              </a:rPr>
              <a:t>Global</a:t>
            </a:r>
            <a:endParaRPr lang="en-US" altLang="zh-CN" sz="1600"/>
          </a:p>
          <a:p>
            <a:pPr algn="ctr"/>
            <a:r>
              <a:rPr lang="en-US" altLang="zh-CN" sz="1600">
                <a:sym typeface="+mn-ea"/>
              </a:rPr>
              <a:t>Pool</a:t>
            </a:r>
            <a:endParaRPr lang="en-US" altLang="zh-CN" sz="1600"/>
          </a:p>
          <a:p>
            <a:pPr algn="ctr"/>
            <a:r>
              <a:rPr lang="en-US" altLang="zh-CN" sz="1600">
                <a:sym typeface="+mn-ea"/>
              </a:rPr>
              <a:t>+</a:t>
            </a:r>
            <a:endParaRPr lang="en-US" altLang="zh-CN" sz="1600"/>
          </a:p>
          <a:p>
            <a:pPr algn="ctr"/>
            <a:r>
              <a:rPr lang="en-US" altLang="zh-CN" sz="1600">
                <a:sym typeface="+mn-ea"/>
              </a:rPr>
              <a:t>FC</a:t>
            </a:r>
            <a:endParaRPr lang="en-US" altLang="zh-CN" sz="1600">
              <a:cs typeface="+mn-lt"/>
              <a:sym typeface="+mn-ea"/>
            </a:endParaRPr>
          </a:p>
        </p:txBody>
      </p:sp>
    </p:spTree>
    <p:custDataLst>
      <p:tags r:id="rId5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96" name="流程图: 可选过程 95"/>
          <p:cNvSpPr/>
          <p:nvPr>
            <p:custDataLst>
              <p:tags r:id="rId1"/>
            </p:custDataLst>
          </p:nvPr>
        </p:nvSpPr>
        <p:spPr>
          <a:xfrm>
            <a:off x="8529955" y="1218565"/>
            <a:ext cx="3046095" cy="5556250"/>
          </a:xfrm>
          <a:prstGeom prst="flowChartAlternateProcess">
            <a:avLst/>
          </a:prstGeom>
          <a:solidFill>
            <a:schemeClr val="accent2">
              <a:lumMod val="20000"/>
              <a:lumOff val="80000"/>
            </a:schemeClr>
          </a:solidFill>
          <a:ln>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5" name="流程图: 可选过程 94"/>
          <p:cNvSpPr/>
          <p:nvPr>
            <p:custDataLst>
              <p:tags r:id="rId2"/>
            </p:custDataLst>
          </p:nvPr>
        </p:nvSpPr>
        <p:spPr>
          <a:xfrm>
            <a:off x="1506855" y="1218565"/>
            <a:ext cx="3888105" cy="5556250"/>
          </a:xfrm>
          <a:prstGeom prst="flowChartAlternateProcess">
            <a:avLst/>
          </a:prstGeom>
          <a:solidFill>
            <a:schemeClr val="bg1">
              <a:lumMod val="85000"/>
              <a:alpha val="68000"/>
            </a:schemeClr>
          </a:solidFill>
          <a:ln>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9" name="文本框 48"/>
          <p:cNvSpPr txBox="1"/>
          <p:nvPr>
            <p:custDataLst>
              <p:tags r:id="rId3"/>
            </p:custDataLst>
          </p:nvPr>
        </p:nvSpPr>
        <p:spPr>
          <a:xfrm>
            <a:off x="12022455" y="4244975"/>
            <a:ext cx="101600" cy="1167130"/>
          </a:xfrm>
          <a:prstGeom prst="rect">
            <a:avLst/>
          </a:prstGeom>
          <a:noFill/>
        </p:spPr>
        <p:txBody>
          <a:bodyPr wrap="square" rtlCol="0">
            <a:noAutofit/>
          </a:bodyPr>
          <a:p>
            <a:pPr algn="ctr"/>
            <a:endParaRPr lang="en-US" altLang="zh-CN"/>
          </a:p>
        </p:txBody>
      </p:sp>
      <p:sp>
        <p:nvSpPr>
          <p:cNvPr id="17" name="Google Shape;6082;p106"/>
          <p:cNvSpPr/>
          <p:nvPr>
            <p:custDataLst>
              <p:tags r:id="rId4"/>
            </p:custDataLst>
          </p:nvPr>
        </p:nvSpPr>
        <p:spPr>
          <a:xfrm>
            <a:off x="1868805" y="1558925"/>
            <a:ext cx="1508760" cy="539750"/>
          </a:xfrm>
          <a:prstGeom prst="roundRect">
            <a:avLst/>
          </a:prstGeom>
          <a:ln>
            <a:solidFill>
              <a:schemeClr val="tx1"/>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 name="Google Shape;6082;p106"/>
          <p:cNvSpPr/>
          <p:nvPr>
            <p:custDataLst>
              <p:tags r:id="rId5"/>
            </p:custDataLst>
          </p:nvPr>
        </p:nvSpPr>
        <p:spPr>
          <a:xfrm>
            <a:off x="3498215" y="1558925"/>
            <a:ext cx="1562735" cy="539750"/>
          </a:xfrm>
          <a:prstGeom prst="roundRect">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4" name="文本框 3"/>
          <p:cNvSpPr txBox="1"/>
          <p:nvPr/>
        </p:nvSpPr>
        <p:spPr>
          <a:xfrm>
            <a:off x="1951990" y="1634490"/>
            <a:ext cx="1330960" cy="368300"/>
          </a:xfrm>
          <a:prstGeom prst="rect">
            <a:avLst/>
          </a:prstGeom>
          <a:noFill/>
        </p:spPr>
        <p:txBody>
          <a:bodyPr wrap="square" rtlCol="0">
            <a:spAutoFit/>
          </a:bodyPr>
          <a:p>
            <a:pPr algn="ctr"/>
            <a:r>
              <a:rPr lang="zh-CN" altLang="en-US"/>
              <a:t>cMedQA</a:t>
            </a:r>
            <a:endParaRPr lang="zh-CN" altLang="en-US"/>
          </a:p>
        </p:txBody>
      </p:sp>
      <p:sp>
        <p:nvSpPr>
          <p:cNvPr id="5" name="文本框 4"/>
          <p:cNvSpPr txBox="1"/>
          <p:nvPr>
            <p:custDataLst>
              <p:tags r:id="rId6"/>
            </p:custDataLst>
          </p:nvPr>
        </p:nvSpPr>
        <p:spPr>
          <a:xfrm>
            <a:off x="3613785" y="1634490"/>
            <a:ext cx="1330960" cy="368300"/>
          </a:xfrm>
          <a:prstGeom prst="rect">
            <a:avLst/>
          </a:prstGeom>
          <a:noFill/>
        </p:spPr>
        <p:txBody>
          <a:bodyPr wrap="square" rtlCol="0">
            <a:spAutoFit/>
          </a:bodyPr>
          <a:p>
            <a:pPr algn="ctr"/>
            <a:r>
              <a:rPr lang="zh-CN" altLang="en-US"/>
              <a:t>cMedQA2</a:t>
            </a:r>
            <a:endParaRPr lang="zh-CN" altLang="en-US"/>
          </a:p>
        </p:txBody>
      </p:sp>
      <p:sp>
        <p:nvSpPr>
          <p:cNvPr id="7" name="Google Shape;6082;p106"/>
          <p:cNvSpPr/>
          <p:nvPr>
            <p:custDataLst>
              <p:tags r:id="rId7"/>
            </p:custDataLst>
          </p:nvPr>
        </p:nvSpPr>
        <p:spPr>
          <a:xfrm>
            <a:off x="1868805" y="2225675"/>
            <a:ext cx="3192145" cy="539750"/>
          </a:xfrm>
          <a:prstGeom prst="roundRect">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1" name="文本框 10"/>
          <p:cNvSpPr txBox="1"/>
          <p:nvPr>
            <p:custDataLst>
              <p:tags r:id="rId8"/>
            </p:custDataLst>
          </p:nvPr>
        </p:nvSpPr>
        <p:spPr>
          <a:xfrm>
            <a:off x="2409190" y="2311400"/>
            <a:ext cx="2059940" cy="368300"/>
          </a:xfrm>
          <a:prstGeom prst="rect">
            <a:avLst/>
          </a:prstGeom>
          <a:noFill/>
        </p:spPr>
        <p:txBody>
          <a:bodyPr wrap="square" rtlCol="0">
            <a:spAutoFit/>
          </a:bodyPr>
          <a:p>
            <a:pPr algn="ctr"/>
            <a:r>
              <a:rPr lang="zh-CN" altLang="en-US"/>
              <a:t>cMedQA-merged</a:t>
            </a:r>
            <a:endParaRPr lang="zh-CN" altLang="en-US"/>
          </a:p>
        </p:txBody>
      </p:sp>
      <p:sp>
        <p:nvSpPr>
          <p:cNvPr id="12" name="Google Shape;6082;p106"/>
          <p:cNvSpPr/>
          <p:nvPr>
            <p:custDataLst>
              <p:tags r:id="rId9"/>
            </p:custDataLst>
          </p:nvPr>
        </p:nvSpPr>
        <p:spPr>
          <a:xfrm>
            <a:off x="1868805" y="3146425"/>
            <a:ext cx="3192145" cy="3190875"/>
          </a:xfrm>
          <a:prstGeom prst="roundRect">
            <a:avLst/>
          </a:prstGeom>
          <a:solidFill>
            <a:schemeClr val="accent1">
              <a:lumMod val="40000"/>
              <a:lumOff val="60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cxnSp>
        <p:nvCxnSpPr>
          <p:cNvPr id="13" name="直接箭头连接符 12"/>
          <p:cNvCxnSpPr/>
          <p:nvPr/>
        </p:nvCxnSpPr>
        <p:spPr>
          <a:xfrm flipH="1">
            <a:off x="3377565" y="2784475"/>
            <a:ext cx="10160" cy="34353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48510" y="3372485"/>
            <a:ext cx="2790190" cy="3079115"/>
          </a:xfrm>
          <a:prstGeom prst="rect">
            <a:avLst/>
          </a:prstGeom>
          <a:noFill/>
        </p:spPr>
        <p:txBody>
          <a:bodyPr wrap="square" rtlCol="0">
            <a:noAutofit/>
          </a:bodyPr>
          <a:p>
            <a:pPr marL="285750" indent="-285750">
              <a:buFont typeface="Arial" panose="020B0604020202020204" pitchFamily="34" charset="0"/>
              <a:buChar char="•"/>
            </a:pPr>
            <a:r>
              <a:rPr lang="en-US" altLang="zh-CN" sz="1200"/>
              <a:t>Q: "如何治疗带状疱疹后遗症皮肤发痒</a:t>
            </a:r>
            <a:r>
              <a:rPr lang="zh-CN" altLang="en-US" sz="1200"/>
              <a:t>？</a:t>
            </a:r>
            <a:r>
              <a:rPr lang="en-US" altLang="zh-CN" sz="1200"/>
              <a:t>"</a:t>
            </a:r>
            <a:endParaRPr lang="en-US" altLang="zh-CN" sz="1200"/>
          </a:p>
          <a:p>
            <a:pPr marL="285750" indent="-285750">
              <a:buFont typeface="Arial" panose="020B0604020202020204" pitchFamily="34" charset="0"/>
              <a:buChar char="•"/>
            </a:pPr>
            <a:r>
              <a:rPr lang="en-US" altLang="zh-CN" sz="1200"/>
              <a:t>A: "西医学对带状疱疹的治疗原则为抗病毒、消炎止痛和防止继发感染。抗病毒药有阿糖腺苷、无环鸟苷及干扰素等。消炎止痛药如阿斯匹林、维生素B1、维生素B12等。局部患处可用2%龙胆紫溶液或复方地榆氧化锌油（生地榆10g，紫草5g，冰片2g，氧化锌油加到100g）外涂。若有继发感染，可用新霉素软膏外搽。"</a:t>
            </a:r>
            <a:endParaRPr lang="en-US" altLang="zh-CN" sz="1200"/>
          </a:p>
          <a:p>
            <a:pPr marL="285750" indent="-285750">
              <a:buFont typeface="Arial" panose="020B0604020202020204" pitchFamily="34" charset="0"/>
              <a:buChar char="•"/>
            </a:pPr>
            <a:r>
              <a:rPr lang="en-US" altLang="zh-CN" sz="1200"/>
              <a:t>.....</a:t>
            </a:r>
            <a:endParaRPr lang="en-US" altLang="zh-CN" sz="1200"/>
          </a:p>
        </p:txBody>
      </p:sp>
      <p:sp>
        <p:nvSpPr>
          <p:cNvPr id="18" name="圆角矩形 17"/>
          <p:cNvSpPr/>
          <p:nvPr>
            <p:custDataLst>
              <p:tags r:id="rId10"/>
            </p:custDataLst>
          </p:nvPr>
        </p:nvSpPr>
        <p:spPr>
          <a:xfrm>
            <a:off x="5630545" y="1218565"/>
            <a:ext cx="2693035" cy="3187065"/>
          </a:xfrm>
          <a:prstGeom prst="roundRect">
            <a:avLst/>
          </a:prstGeom>
          <a:solidFill>
            <a:srgbClr val="E7D7F4"/>
          </a:solidFill>
          <a:ln w="12700" cmpd="thickThin">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9" name="文本框 18"/>
          <p:cNvSpPr txBox="1"/>
          <p:nvPr/>
        </p:nvSpPr>
        <p:spPr>
          <a:xfrm>
            <a:off x="5825490" y="1527175"/>
            <a:ext cx="2296160" cy="460375"/>
          </a:xfrm>
          <a:prstGeom prst="rect">
            <a:avLst/>
          </a:prstGeom>
          <a:noFill/>
        </p:spPr>
        <p:txBody>
          <a:bodyPr wrap="square" rtlCol="0">
            <a:spAutoFit/>
          </a:bodyPr>
          <a:p>
            <a:pPr algn="ctr"/>
            <a:r>
              <a:rPr lang="en-US" altLang="zh-CN" sz="2400"/>
              <a:t>Fine-Tuning</a:t>
            </a:r>
            <a:endParaRPr lang="en-US" altLang="zh-CN" sz="2400"/>
          </a:p>
        </p:txBody>
      </p:sp>
      <p:sp>
        <p:nvSpPr>
          <p:cNvPr id="62" name="Google Shape;3289;p52"/>
          <p:cNvSpPr/>
          <p:nvPr>
            <p:custDataLst>
              <p:tags r:id="rId11"/>
            </p:custDataLst>
          </p:nvPr>
        </p:nvSpPr>
        <p:spPr>
          <a:xfrm>
            <a:off x="6167755" y="2032000"/>
            <a:ext cx="1610995" cy="64770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LoRA</a:t>
            </a:r>
            <a:endParaRPr lang="en-US" sz="2000">
              <a:solidFill>
                <a:schemeClr val="tx1"/>
              </a:solidFill>
            </a:endParaRPr>
          </a:p>
        </p:txBody>
      </p:sp>
      <p:sp>
        <p:nvSpPr>
          <p:cNvPr id="21" name="Google Shape;3289;p52"/>
          <p:cNvSpPr/>
          <p:nvPr>
            <p:custDataLst>
              <p:tags r:id="rId12"/>
            </p:custDataLst>
          </p:nvPr>
        </p:nvSpPr>
        <p:spPr>
          <a:xfrm>
            <a:off x="6167755" y="2807335"/>
            <a:ext cx="1610995" cy="641350"/>
          </a:xfrm>
          <a:prstGeom prst="roundRect">
            <a:avLst>
              <a:gd name="adj" fmla="val 28518"/>
            </a:avLst>
          </a:prstGeom>
          <a:solidFill>
            <a:schemeClr val="accent4"/>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F</a:t>
            </a:r>
            <a:r>
              <a:rPr lang="en-US" sz="2000">
                <a:solidFill>
                  <a:schemeClr val="tx1"/>
                </a:solidFill>
              </a:rPr>
              <a:t>reeze</a:t>
            </a:r>
            <a:endParaRPr lang="en-US" sz="2000">
              <a:solidFill>
                <a:schemeClr val="tx1"/>
              </a:solidFill>
            </a:endParaRPr>
          </a:p>
        </p:txBody>
      </p:sp>
      <p:sp>
        <p:nvSpPr>
          <p:cNvPr id="22" name="Google Shape;3289;p52"/>
          <p:cNvSpPr/>
          <p:nvPr>
            <p:custDataLst>
              <p:tags r:id="rId13"/>
            </p:custDataLst>
          </p:nvPr>
        </p:nvSpPr>
        <p:spPr>
          <a:xfrm>
            <a:off x="6160770" y="3576320"/>
            <a:ext cx="1617980" cy="640715"/>
          </a:xfrm>
          <a:prstGeom prst="roundRect">
            <a:avLst>
              <a:gd name="adj" fmla="val 28518"/>
            </a:avLst>
          </a:prstGeom>
          <a:solidFill>
            <a:schemeClr val="accent1">
              <a:lumMod val="9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P-Tuning V2</a:t>
            </a:r>
            <a:endParaRPr lang="en-US" sz="2000">
              <a:solidFill>
                <a:schemeClr val="tx1"/>
              </a:solidFill>
            </a:endParaRPr>
          </a:p>
        </p:txBody>
      </p:sp>
      <p:sp>
        <p:nvSpPr>
          <p:cNvPr id="23" name="圆角矩形 22"/>
          <p:cNvSpPr/>
          <p:nvPr>
            <p:custDataLst>
              <p:tags r:id="rId14"/>
            </p:custDataLst>
          </p:nvPr>
        </p:nvSpPr>
        <p:spPr>
          <a:xfrm>
            <a:off x="5630545" y="4627880"/>
            <a:ext cx="2693035" cy="2146935"/>
          </a:xfrm>
          <a:prstGeom prst="roundRect">
            <a:avLst/>
          </a:prstGeom>
          <a:solidFill>
            <a:schemeClr val="accent3">
              <a:lumMod val="40000"/>
              <a:lumOff val="60000"/>
            </a:schemeClr>
          </a:solidFill>
          <a:ln w="12700" cmpd="thickThin">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24" name="文本框 23"/>
          <p:cNvSpPr txBox="1"/>
          <p:nvPr>
            <p:custDataLst>
              <p:tags r:id="rId15"/>
            </p:custDataLst>
          </p:nvPr>
        </p:nvSpPr>
        <p:spPr>
          <a:xfrm>
            <a:off x="5260340" y="4722495"/>
            <a:ext cx="3433445" cy="829945"/>
          </a:xfrm>
          <a:prstGeom prst="rect">
            <a:avLst/>
          </a:prstGeom>
          <a:noFill/>
        </p:spPr>
        <p:txBody>
          <a:bodyPr wrap="square" rtlCol="0">
            <a:spAutoFit/>
          </a:bodyPr>
          <a:p>
            <a:pPr algn="ctr"/>
            <a:r>
              <a:rPr lang="en-US" altLang="zh-CN" sz="2400"/>
              <a:t>Reinforcement Learning</a:t>
            </a:r>
            <a:endParaRPr lang="en-US" altLang="zh-CN" sz="2400"/>
          </a:p>
        </p:txBody>
      </p:sp>
      <p:sp>
        <p:nvSpPr>
          <p:cNvPr id="3289" name="Google Shape;3289;p52"/>
          <p:cNvSpPr/>
          <p:nvPr>
            <p:custDataLst>
              <p:tags r:id="rId16"/>
            </p:custDataLst>
          </p:nvPr>
        </p:nvSpPr>
        <p:spPr>
          <a:xfrm>
            <a:off x="5731510" y="5810885"/>
            <a:ext cx="1123950" cy="640715"/>
          </a:xfrm>
          <a:prstGeom prst="roundRect">
            <a:avLst>
              <a:gd name="adj" fmla="val 28518"/>
            </a:avLst>
          </a:prstGeom>
          <a:solidFill>
            <a:schemeClr val="tx2">
              <a:lumMod val="25000"/>
              <a:lumOff val="75000"/>
              <a:alpha val="79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RLHF</a:t>
            </a:r>
            <a:endParaRPr lang="en-US" sz="2000">
              <a:solidFill>
                <a:schemeClr val="tx1"/>
              </a:solidFill>
            </a:endParaRPr>
          </a:p>
        </p:txBody>
      </p:sp>
      <p:sp>
        <p:nvSpPr>
          <p:cNvPr id="25" name="Google Shape;3289;p52"/>
          <p:cNvSpPr/>
          <p:nvPr>
            <p:custDataLst>
              <p:tags r:id="rId17"/>
            </p:custDataLst>
          </p:nvPr>
        </p:nvSpPr>
        <p:spPr>
          <a:xfrm>
            <a:off x="6997700" y="5805805"/>
            <a:ext cx="1123950" cy="640715"/>
          </a:xfrm>
          <a:prstGeom prst="roundRect">
            <a:avLst>
              <a:gd name="adj" fmla="val 28518"/>
            </a:avLst>
          </a:prstGeom>
          <a:solidFill>
            <a:schemeClr val="tx2">
              <a:lumMod val="25000"/>
              <a:lumOff val="75000"/>
              <a:alpha val="79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PPO</a:t>
            </a:r>
            <a:endParaRPr lang="en-US" sz="2000">
              <a:solidFill>
                <a:schemeClr val="tx1"/>
              </a:solidFill>
            </a:endParaRPr>
          </a:p>
        </p:txBody>
      </p:sp>
      <p:cxnSp>
        <p:nvCxnSpPr>
          <p:cNvPr id="26" name="直接箭头连接符 25"/>
          <p:cNvCxnSpPr>
            <a:endCxn id="18" idx="1"/>
          </p:cNvCxnSpPr>
          <p:nvPr>
            <p:custDataLst>
              <p:tags r:id="rId18"/>
            </p:custDataLst>
          </p:nvPr>
        </p:nvCxnSpPr>
        <p:spPr>
          <a:xfrm>
            <a:off x="5385435" y="2799715"/>
            <a:ext cx="245110" cy="1270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8" idx="2"/>
            <a:endCxn id="23" idx="0"/>
          </p:cNvCxnSpPr>
          <p:nvPr>
            <p:custDataLst>
              <p:tags r:id="rId19"/>
            </p:custDataLst>
          </p:nvPr>
        </p:nvCxnSpPr>
        <p:spPr>
          <a:xfrm>
            <a:off x="6977380" y="4405630"/>
            <a:ext cx="0" cy="22225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20"/>
            </p:custDataLst>
          </p:nvPr>
        </p:nvCxnSpPr>
        <p:spPr>
          <a:xfrm>
            <a:off x="8323580" y="2799715"/>
            <a:ext cx="227330" cy="444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custDataLst>
              <p:tags r:id="rId21"/>
            </p:custDataLst>
          </p:nvPr>
        </p:nvCxnSpPr>
        <p:spPr>
          <a:xfrm>
            <a:off x="8336280" y="5690235"/>
            <a:ext cx="193675" cy="1778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custDataLst>
              <p:tags r:id="rId22"/>
            </p:custDataLst>
          </p:nvPr>
        </p:nvSpPr>
        <p:spPr>
          <a:xfrm>
            <a:off x="8893175" y="1571625"/>
            <a:ext cx="2296160" cy="460375"/>
          </a:xfrm>
          <a:prstGeom prst="rect">
            <a:avLst/>
          </a:prstGeom>
          <a:noFill/>
        </p:spPr>
        <p:txBody>
          <a:bodyPr wrap="square" rtlCol="0">
            <a:spAutoFit/>
          </a:bodyPr>
          <a:p>
            <a:pPr algn="ctr"/>
            <a:r>
              <a:rPr lang="en-US" altLang="zh-CN" sz="2400"/>
              <a:t>LLM</a:t>
            </a:r>
            <a:endParaRPr lang="en-US" altLang="zh-CN" sz="2400"/>
          </a:p>
        </p:txBody>
      </p:sp>
      <p:pic>
        <p:nvPicPr>
          <p:cNvPr id="54" name="图片 53"/>
          <p:cNvPicPr>
            <a:picLocks noChangeAspect="1"/>
          </p:cNvPicPr>
          <p:nvPr>
            <p:custDataLst>
              <p:tags r:id="rId23"/>
            </p:custDataLst>
          </p:nvPr>
        </p:nvPicPr>
        <p:blipFill>
          <a:blip r:embed="rId24"/>
          <a:stretch>
            <a:fillRect/>
          </a:stretch>
        </p:blipFill>
        <p:spPr>
          <a:xfrm>
            <a:off x="8693785" y="2225675"/>
            <a:ext cx="757555" cy="729615"/>
          </a:xfrm>
          <a:prstGeom prst="rect">
            <a:avLst/>
          </a:prstGeom>
        </p:spPr>
      </p:pic>
      <p:sp>
        <p:nvSpPr>
          <p:cNvPr id="55" name="文本框 54"/>
          <p:cNvSpPr txBox="1"/>
          <p:nvPr>
            <p:custDataLst>
              <p:tags r:id="rId25"/>
            </p:custDataLst>
          </p:nvPr>
        </p:nvSpPr>
        <p:spPr>
          <a:xfrm>
            <a:off x="9279890" y="2339340"/>
            <a:ext cx="2296160" cy="460375"/>
          </a:xfrm>
          <a:prstGeom prst="rect">
            <a:avLst/>
          </a:prstGeom>
          <a:noFill/>
        </p:spPr>
        <p:txBody>
          <a:bodyPr wrap="square" rtlCol="0">
            <a:spAutoFit/>
            <a:scene3d>
              <a:camera prst="orthographicFront"/>
              <a:lightRig rig="threePt" dir="t"/>
            </a:scene3d>
          </a:bodyPr>
          <a:p>
            <a:pPr algn="ctr"/>
            <a:r>
              <a:rPr lang="en-US" altLang="zh-CN" sz="2400">
                <a:ln w="9525">
                  <a:solidFill>
                    <a:schemeClr val="bg1"/>
                  </a:solidFill>
                  <a:prstDash val="solid"/>
                </a:ln>
                <a:solidFill>
                  <a:schemeClr val="tx1"/>
                </a:solidFill>
                <a:effectLst>
                  <a:outerShdw blurRad="12700" dist="38100" dir="2700000" algn="tl" rotWithShape="0">
                    <a:schemeClr val="bg1">
                      <a:lumMod val="50000"/>
                    </a:schemeClr>
                  </a:outerShdw>
                </a:effectLst>
              </a:rPr>
              <a:t>ChatGLM-6B</a:t>
            </a:r>
            <a:endParaRPr lang="en-US" altLang="zh-CN" sz="24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6" name="图片 55"/>
          <p:cNvPicPr>
            <a:picLocks noChangeAspect="1"/>
          </p:cNvPicPr>
          <p:nvPr>
            <p:custDataLst>
              <p:tags r:id="rId26"/>
            </p:custDataLst>
          </p:nvPr>
        </p:nvPicPr>
        <p:blipFill>
          <a:blip r:embed="rId27"/>
          <a:stretch>
            <a:fillRect/>
          </a:stretch>
        </p:blipFill>
        <p:spPr>
          <a:xfrm>
            <a:off x="8727440" y="3107055"/>
            <a:ext cx="2651760" cy="2257425"/>
          </a:xfrm>
          <a:prstGeom prst="rect">
            <a:avLst/>
          </a:prstGeom>
        </p:spPr>
      </p:pic>
      <p:sp>
        <p:nvSpPr>
          <p:cNvPr id="57" name="流程图: 可选过程 56"/>
          <p:cNvSpPr/>
          <p:nvPr>
            <p:custDataLst>
              <p:tags r:id="rId28"/>
            </p:custDataLst>
          </p:nvPr>
        </p:nvSpPr>
        <p:spPr>
          <a:xfrm>
            <a:off x="11782425" y="1218565"/>
            <a:ext cx="3328670" cy="5556250"/>
          </a:xfrm>
          <a:prstGeom prst="flowChartAlternateProcess">
            <a:avLst/>
          </a:prstGeom>
          <a:solidFill>
            <a:schemeClr val="accent4">
              <a:lumMod val="40000"/>
              <a:lumOff val="60000"/>
            </a:schemeClr>
          </a:solidFill>
          <a:ln>
            <a:solidFill>
              <a:schemeClr val="tx2">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58" name="加号 57"/>
          <p:cNvSpPr/>
          <p:nvPr/>
        </p:nvSpPr>
        <p:spPr>
          <a:xfrm>
            <a:off x="9859010" y="5412105"/>
            <a:ext cx="375920" cy="364490"/>
          </a:xfrm>
          <a:prstGeom prst="mathPlus">
            <a:avLst/>
          </a:prstGeom>
          <a:solidFill>
            <a:schemeClr val="tx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7" name="图片 66" descr="tv8zrejyehjshagvxgt7"/>
          <p:cNvPicPr>
            <a:picLocks noChangeAspect="1"/>
          </p:cNvPicPr>
          <p:nvPr/>
        </p:nvPicPr>
        <p:blipFill>
          <a:blip r:embed="rId29"/>
          <a:stretch>
            <a:fillRect/>
          </a:stretch>
        </p:blipFill>
        <p:spPr>
          <a:xfrm>
            <a:off x="8727440" y="5671820"/>
            <a:ext cx="2577465" cy="995680"/>
          </a:xfrm>
          <a:prstGeom prst="rect">
            <a:avLst/>
          </a:prstGeom>
        </p:spPr>
      </p:pic>
      <p:cxnSp>
        <p:nvCxnSpPr>
          <p:cNvPr id="73" name="直接箭头连接符 72"/>
          <p:cNvCxnSpPr/>
          <p:nvPr>
            <p:custDataLst>
              <p:tags r:id="rId30"/>
            </p:custDataLst>
          </p:nvPr>
        </p:nvCxnSpPr>
        <p:spPr>
          <a:xfrm flipV="1">
            <a:off x="11576050" y="2793365"/>
            <a:ext cx="215265" cy="635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83" name="圆角矩形标注 82"/>
          <p:cNvSpPr/>
          <p:nvPr/>
        </p:nvSpPr>
        <p:spPr>
          <a:xfrm>
            <a:off x="11984355" y="1527175"/>
            <a:ext cx="2917825" cy="697865"/>
          </a:xfrm>
          <a:prstGeom prst="wedgeRoundRectCallout">
            <a:avLst>
              <a:gd name="adj1" fmla="val -52002"/>
              <a:gd name="adj2" fmla="val 77747"/>
              <a:gd name="adj3" fmla="val 16667"/>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200">
                <a:solidFill>
                  <a:schemeClr val="tx1"/>
                </a:solidFill>
              </a:rPr>
              <a:t>问：气虚有哪些症状？可以怎么治疗？</a:t>
            </a:r>
            <a:endParaRPr lang="zh-CN" altLang="en-US" sz="1200">
              <a:solidFill>
                <a:schemeClr val="tx1"/>
              </a:solidFill>
            </a:endParaRPr>
          </a:p>
        </p:txBody>
      </p:sp>
      <p:sp>
        <p:nvSpPr>
          <p:cNvPr id="84" name="圆角矩形标注 83"/>
          <p:cNvSpPr/>
          <p:nvPr>
            <p:custDataLst>
              <p:tags r:id="rId31"/>
            </p:custDataLst>
          </p:nvPr>
        </p:nvSpPr>
        <p:spPr>
          <a:xfrm>
            <a:off x="11984355" y="2517775"/>
            <a:ext cx="2914015" cy="3819525"/>
          </a:xfrm>
          <a:prstGeom prst="wedgeRoundRectCallout">
            <a:avLst>
              <a:gd name="adj1" fmla="val 47091"/>
              <a:gd name="adj2" fmla="val 56317"/>
              <a:gd name="adj3" fmla="val 16667"/>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200">
                <a:solidFill>
                  <a:schemeClr val="tx1"/>
                </a:solidFill>
              </a:rPr>
              <a:t>答：你好，根据你的描述，考虑是气虚的表现，可以服用一些益气固表的中成药，如参苓白术散，玉屏风颗粒等。同时注意饮食，多吃粗粮，多吃蔬菜，少吃油腻，多喝水，保持心情愉悦。</a:t>
            </a:r>
            <a:endParaRPr lang="zh-CN" altLang="en-US" sz="1200">
              <a:solidFill>
                <a:schemeClr val="tx1"/>
              </a:solidFill>
            </a:endParaRPr>
          </a:p>
          <a:p>
            <a:pPr algn="l"/>
            <a:r>
              <a:rPr lang="zh-CN" altLang="en-US" sz="1200">
                <a:solidFill>
                  <a:schemeClr val="tx1"/>
                </a:solidFill>
              </a:rPr>
              <a:t>Hello, according to your description, it is considered to be a manifestation of Qi deficiency. You can take some Chinese medicines that benefit Qi and fix the surface, such as Radix et Rhizoma Ginseng and Rhizoma Atractylodis Macrocephalae, Yu Ping Feng Granules, etc. Also pay attention to your diet, eat more coarse grains, more vegetables, less greasy food, drink more water and keep your mood happy.</a:t>
            </a:r>
            <a:endParaRPr lang="zh-CN" altLang="en-US" sz="1200">
              <a:solidFill>
                <a:schemeClr val="tx1"/>
              </a:solidFill>
            </a:endParaRPr>
          </a:p>
        </p:txBody>
      </p:sp>
    </p:spTree>
    <p:custDataLst>
      <p:tags r:id="rId3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2" name="圆角矩形 11"/>
          <p:cNvSpPr/>
          <p:nvPr/>
        </p:nvSpPr>
        <p:spPr>
          <a:xfrm>
            <a:off x="8989060" y="4265930"/>
            <a:ext cx="2693035" cy="2169795"/>
          </a:xfrm>
          <a:prstGeom prst="roundRect">
            <a:avLst/>
          </a:prstGeom>
          <a:solidFill>
            <a:srgbClr val="E7D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 name="Google Shape;5814;p102"/>
          <p:cNvSpPr/>
          <p:nvPr/>
        </p:nvSpPr>
        <p:spPr>
          <a:xfrm>
            <a:off x="9169400" y="4564380"/>
            <a:ext cx="2188210" cy="619760"/>
          </a:xfrm>
          <a:prstGeom prst="roundRect">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2000"/>
              <a:t>conv_block</a:t>
            </a:r>
            <a:endParaRPr lang="en-US" altLang="en-GB" sz="2000"/>
          </a:p>
        </p:txBody>
      </p:sp>
      <p:sp>
        <p:nvSpPr>
          <p:cNvPr id="5" name="Google Shape;5815;p102"/>
          <p:cNvSpPr/>
          <p:nvPr/>
        </p:nvSpPr>
        <p:spPr>
          <a:xfrm>
            <a:off x="4152265" y="4617720"/>
            <a:ext cx="2584450" cy="656590"/>
          </a:xfrm>
          <a:prstGeom prst="roundRect">
            <a:avLst/>
          </a:prstGeom>
          <a:solidFill>
            <a:srgbClr val="84BBEE"/>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2000"/>
              <a:t>BatchNormalization</a:t>
            </a:r>
            <a:endParaRPr lang="en-US" sz="2000"/>
          </a:p>
        </p:txBody>
      </p:sp>
      <p:sp>
        <p:nvSpPr>
          <p:cNvPr id="6" name="Google Shape;5819;p102"/>
          <p:cNvSpPr/>
          <p:nvPr/>
        </p:nvSpPr>
        <p:spPr>
          <a:xfrm>
            <a:off x="2892425" y="4585970"/>
            <a:ext cx="913765" cy="720090"/>
          </a:xfrm>
          <a:prstGeom prst="roundRect">
            <a:avLst/>
          </a:prstGeom>
          <a:solidFill>
            <a:srgbClr val="A4C2F4"/>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zh-CN" sz="2000"/>
              <a:t>Conv</a:t>
            </a:r>
            <a:endParaRPr lang="en-US" altLang="zh-CN" sz="2000"/>
          </a:p>
        </p:txBody>
      </p:sp>
      <p:sp>
        <p:nvSpPr>
          <p:cNvPr id="3289" name="Google Shape;3289;p52"/>
          <p:cNvSpPr/>
          <p:nvPr/>
        </p:nvSpPr>
        <p:spPr>
          <a:xfrm>
            <a:off x="12025630" y="4658995"/>
            <a:ext cx="1592580" cy="537210"/>
          </a:xfrm>
          <a:prstGeom prst="roundRect">
            <a:avLst>
              <a:gd name="adj" fmla="val 28518"/>
            </a:avLst>
          </a:prstGeom>
          <a:solidFill>
            <a:schemeClr val="tx2">
              <a:lumMod val="25000"/>
              <a:lumOff val="75000"/>
              <a:alpha val="79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Avg_Pool</a:t>
            </a:r>
            <a:endParaRPr lang="en-US" sz="2000">
              <a:solidFill>
                <a:schemeClr val="tx1"/>
              </a:solidFill>
            </a:endParaRPr>
          </a:p>
        </p:txBody>
      </p:sp>
      <p:sp>
        <p:nvSpPr>
          <p:cNvPr id="62" name="Google Shape;3289;p52"/>
          <p:cNvSpPr/>
          <p:nvPr/>
        </p:nvSpPr>
        <p:spPr>
          <a:xfrm>
            <a:off x="7057390" y="4626610"/>
            <a:ext cx="1610995" cy="64770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Activation</a:t>
            </a:r>
            <a:endParaRPr lang="en-US" sz="2000">
              <a:solidFill>
                <a:schemeClr val="tx1"/>
              </a:solidFill>
            </a:endParaRPr>
          </a:p>
        </p:txBody>
      </p:sp>
      <p:sp>
        <p:nvSpPr>
          <p:cNvPr id="21" name="Google Shape;3289;p52"/>
          <p:cNvSpPr/>
          <p:nvPr/>
        </p:nvSpPr>
        <p:spPr>
          <a:xfrm>
            <a:off x="13961745" y="4646930"/>
            <a:ext cx="1783715" cy="537210"/>
          </a:xfrm>
          <a:prstGeom prst="roundRect">
            <a:avLst>
              <a:gd name="adj" fmla="val 28518"/>
            </a:avLst>
          </a:prstGeom>
          <a:solidFill>
            <a:schemeClr val="accent4"/>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softmax</a:t>
            </a:r>
            <a:endParaRPr lang="en-US" sz="2000">
              <a:solidFill>
                <a:schemeClr val="tx1"/>
              </a:solidFill>
            </a:endParaRPr>
          </a:p>
        </p:txBody>
      </p:sp>
      <p:sp>
        <p:nvSpPr>
          <p:cNvPr id="11" name="Google Shape;5814;p102"/>
          <p:cNvSpPr/>
          <p:nvPr/>
        </p:nvSpPr>
        <p:spPr>
          <a:xfrm>
            <a:off x="9170035" y="5560060"/>
            <a:ext cx="2188210" cy="619760"/>
          </a:xfrm>
          <a:prstGeom prst="roundRect">
            <a:avLst/>
          </a:prstGeom>
          <a:solidFill>
            <a:schemeClr val="accent3">
              <a:lumMod val="40000"/>
              <a:lumOff val="60000"/>
            </a:schemeClr>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2000"/>
              <a:t>identity_block</a:t>
            </a:r>
            <a:endParaRPr lang="en-US" altLang="en-GB" sz="2000"/>
          </a:p>
        </p:txBody>
      </p:sp>
      <p:cxnSp>
        <p:nvCxnSpPr>
          <p:cNvPr id="13" name="直接箭头连接符 12"/>
          <p:cNvCxnSpPr/>
          <p:nvPr/>
        </p:nvCxnSpPr>
        <p:spPr>
          <a:xfrm>
            <a:off x="6827520" y="2194560"/>
            <a:ext cx="0" cy="8255"/>
          </a:xfrm>
          <a:prstGeom prst="straightConnector1">
            <a:avLst/>
          </a:prstGeom>
          <a:ln>
            <a:solidFill>
              <a:schemeClr val="accent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4" idx="2"/>
            <a:endCxn id="11" idx="0"/>
          </p:cNvCxnSpPr>
          <p:nvPr/>
        </p:nvCxnSpPr>
        <p:spPr>
          <a:xfrm>
            <a:off x="10263505" y="5184140"/>
            <a:ext cx="635" cy="37592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p:cNvCxnSpPr>
          <p:nvPr/>
        </p:nvCxnSpPr>
        <p:spPr>
          <a:xfrm>
            <a:off x="3806190" y="4946015"/>
            <a:ext cx="346075"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736715" y="4925695"/>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8668385" y="4922520"/>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flipV="1">
            <a:off x="11682095" y="4928870"/>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13618210" y="4922520"/>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546985" y="4950460"/>
            <a:ext cx="346075"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 name="Google Shape;3289;p52"/>
          <p:cNvSpPr/>
          <p:nvPr/>
        </p:nvSpPr>
        <p:spPr>
          <a:xfrm>
            <a:off x="13961745" y="5966460"/>
            <a:ext cx="2206625" cy="537210"/>
          </a:xfrm>
          <a:prstGeom prst="roundRect">
            <a:avLst>
              <a:gd name="adj" fmla="val 28518"/>
            </a:avLst>
          </a:prstGeom>
          <a:solidFill>
            <a:schemeClr val="accent1">
              <a:lumMod val="9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LSTM-softmax</a:t>
            </a:r>
            <a:endParaRPr lang="en-US" sz="2000">
              <a:solidFill>
                <a:schemeClr val="tx1"/>
              </a:solidFill>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1" name="图片 30" descr="d1a2d9e29af24bb9409dc307b005088"/>
          <p:cNvPicPr>
            <a:picLocks noChangeAspect="1"/>
          </p:cNvPicPr>
          <p:nvPr/>
        </p:nvPicPr>
        <p:blipFill>
          <a:blip r:embed="rId1"/>
          <a:stretch>
            <a:fillRect/>
          </a:stretch>
        </p:blipFill>
        <p:spPr>
          <a:xfrm>
            <a:off x="526415" y="4194175"/>
            <a:ext cx="1555750" cy="1555750"/>
          </a:xfrm>
          <a:prstGeom prst="rect">
            <a:avLst/>
          </a:prstGeom>
        </p:spPr>
      </p:pic>
      <p:sp>
        <p:nvSpPr>
          <p:cNvPr id="43" name="圆角矩形 42"/>
          <p:cNvSpPr/>
          <p:nvPr/>
        </p:nvSpPr>
        <p:spPr>
          <a:xfrm>
            <a:off x="3207385" y="3447415"/>
            <a:ext cx="1900555" cy="300672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5" name="Google Shape;5815;p102"/>
          <p:cNvSpPr/>
          <p:nvPr/>
        </p:nvSpPr>
        <p:spPr>
          <a:xfrm>
            <a:off x="6137910" y="898525"/>
            <a:ext cx="1008380" cy="688975"/>
          </a:xfrm>
          <a:prstGeom prst="roundRect">
            <a:avLst/>
          </a:prstGeom>
          <a:solidFill>
            <a:srgbClr val="84BBEE"/>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2000"/>
              <a:t>Conv</a:t>
            </a:r>
            <a:endParaRPr lang="en-US" sz="2000"/>
          </a:p>
        </p:txBody>
      </p:sp>
      <p:sp>
        <p:nvSpPr>
          <p:cNvPr id="6" name="Google Shape;5819;p102"/>
          <p:cNvSpPr/>
          <p:nvPr/>
        </p:nvSpPr>
        <p:spPr>
          <a:xfrm>
            <a:off x="3886200" y="773430"/>
            <a:ext cx="1376680" cy="720090"/>
          </a:xfrm>
          <a:prstGeom prst="roundRect">
            <a:avLst/>
          </a:prstGeom>
          <a:solidFill>
            <a:srgbClr val="A4C2F4"/>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zh-CN" sz="2000"/>
              <a:t>Conv</a:t>
            </a:r>
            <a:endParaRPr lang="en-US" altLang="zh-CN" sz="2000"/>
          </a:p>
        </p:txBody>
      </p:sp>
      <p:sp>
        <p:nvSpPr>
          <p:cNvPr id="3289" name="Google Shape;3289;p52"/>
          <p:cNvSpPr/>
          <p:nvPr/>
        </p:nvSpPr>
        <p:spPr>
          <a:xfrm>
            <a:off x="12707620" y="4468495"/>
            <a:ext cx="3695700" cy="903605"/>
          </a:xfrm>
          <a:prstGeom prst="roundRect">
            <a:avLst>
              <a:gd name="adj" fmla="val 28518"/>
            </a:avLst>
          </a:prstGeom>
          <a:solidFill>
            <a:schemeClr val="tx2">
              <a:lumMod val="25000"/>
              <a:lumOff val="75000"/>
              <a:alpha val="79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Non-Maximum suppression</a:t>
            </a:r>
            <a:endParaRPr lang="en-US" sz="2000">
              <a:solidFill>
                <a:schemeClr val="tx1"/>
              </a:solidFill>
            </a:endParaRPr>
          </a:p>
        </p:txBody>
      </p:sp>
      <p:sp>
        <p:nvSpPr>
          <p:cNvPr id="21" name="Google Shape;3289;p52"/>
          <p:cNvSpPr/>
          <p:nvPr/>
        </p:nvSpPr>
        <p:spPr>
          <a:xfrm>
            <a:off x="10346055" y="3362960"/>
            <a:ext cx="1718310" cy="2774950"/>
          </a:xfrm>
          <a:prstGeom prst="roundRect">
            <a:avLst>
              <a:gd name="adj" fmla="val 28518"/>
            </a:avLst>
          </a:prstGeom>
          <a:solidFill>
            <a:schemeClr val="accent4"/>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Detection</a:t>
            </a:r>
            <a:endParaRPr lang="en-US" sz="2000">
              <a:solidFill>
                <a:schemeClr val="tx1"/>
              </a:solidFill>
            </a:endParaRPr>
          </a:p>
        </p:txBody>
      </p:sp>
      <p:cxnSp>
        <p:nvCxnSpPr>
          <p:cNvPr id="8" name="直接箭头连接符 7"/>
          <p:cNvCxnSpPr/>
          <p:nvPr/>
        </p:nvCxnSpPr>
        <p:spPr>
          <a:xfrm>
            <a:off x="2320290" y="5621655"/>
            <a:ext cx="170815" cy="75565"/>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827520" y="2194560"/>
            <a:ext cx="0" cy="8255"/>
          </a:xfrm>
          <a:prstGeom prst="straightConnector1">
            <a:avLst/>
          </a:prstGeom>
          <a:ln>
            <a:solidFill>
              <a:schemeClr val="accent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671445" y="4946650"/>
            <a:ext cx="762000" cy="1016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683125" y="3628390"/>
            <a:ext cx="5668010" cy="1397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2" name="图片 31" descr="9588e8fa27bbdacd1461e32967b2270"/>
          <p:cNvPicPr>
            <a:picLocks noChangeAspect="1"/>
          </p:cNvPicPr>
          <p:nvPr/>
        </p:nvPicPr>
        <p:blipFill>
          <a:blip r:embed="rId2"/>
          <a:stretch>
            <a:fillRect/>
          </a:stretch>
        </p:blipFill>
        <p:spPr>
          <a:xfrm>
            <a:off x="764540" y="4443730"/>
            <a:ext cx="1555750" cy="1555750"/>
          </a:xfrm>
          <a:prstGeom prst="rect">
            <a:avLst/>
          </a:prstGeom>
        </p:spPr>
      </p:pic>
      <p:sp>
        <p:nvSpPr>
          <p:cNvPr id="2" name="Google Shape;5819;p102"/>
          <p:cNvSpPr/>
          <p:nvPr/>
        </p:nvSpPr>
        <p:spPr>
          <a:xfrm>
            <a:off x="14455140" y="178435"/>
            <a:ext cx="1376680" cy="720090"/>
          </a:xfrm>
          <a:prstGeom prst="roundRect">
            <a:avLst/>
          </a:prstGeom>
          <a:solidFill>
            <a:srgbClr val="A4C2F4"/>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zh-CN" sz="2000"/>
              <a:t>Conv</a:t>
            </a:r>
            <a:endParaRPr lang="en-US" altLang="zh-CN" sz="2000"/>
          </a:p>
        </p:txBody>
      </p:sp>
      <p:cxnSp>
        <p:nvCxnSpPr>
          <p:cNvPr id="9" name="直接箭头连接符 8"/>
          <p:cNvCxnSpPr/>
          <p:nvPr/>
        </p:nvCxnSpPr>
        <p:spPr>
          <a:xfrm>
            <a:off x="8294370" y="4961890"/>
            <a:ext cx="2056765" cy="2032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5" name="Google Shape;6362;p110"/>
          <p:cNvSpPr/>
          <p:nvPr/>
        </p:nvSpPr>
        <p:spPr>
          <a:xfrm>
            <a:off x="5273040" y="3801110"/>
            <a:ext cx="863600" cy="2552700"/>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3" name="Google Shape;6362;p110"/>
          <p:cNvSpPr/>
          <p:nvPr/>
        </p:nvSpPr>
        <p:spPr>
          <a:xfrm>
            <a:off x="3694814" y="3448889"/>
            <a:ext cx="988013" cy="300650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4" name="文本框 3"/>
          <p:cNvSpPr txBox="1"/>
          <p:nvPr/>
        </p:nvSpPr>
        <p:spPr>
          <a:xfrm>
            <a:off x="3602355" y="3180080"/>
            <a:ext cx="1265555" cy="460375"/>
          </a:xfrm>
          <a:prstGeom prst="rect">
            <a:avLst/>
          </a:prstGeom>
          <a:noFill/>
        </p:spPr>
        <p:txBody>
          <a:bodyPr wrap="square" rtlCol="0">
            <a:spAutoFit/>
          </a:bodyPr>
          <a:p>
            <a:r>
              <a:rPr lang="en-US" altLang="zh-CN" sz="2400"/>
              <a:t>VGG16</a:t>
            </a:r>
            <a:endParaRPr lang="en-US" altLang="zh-CN" sz="2400"/>
          </a:p>
        </p:txBody>
      </p:sp>
      <p:sp>
        <p:nvSpPr>
          <p:cNvPr id="54" name="Google Shape;6361;p110"/>
          <p:cNvSpPr/>
          <p:nvPr/>
        </p:nvSpPr>
        <p:spPr>
          <a:xfrm>
            <a:off x="6240780" y="3801110"/>
            <a:ext cx="746760" cy="2467610"/>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5" name="Google Shape;6361;p110"/>
          <p:cNvSpPr/>
          <p:nvPr/>
        </p:nvSpPr>
        <p:spPr>
          <a:xfrm>
            <a:off x="7091680" y="4255135"/>
            <a:ext cx="606425" cy="1933575"/>
          </a:xfrm>
          <a:prstGeom prst="cube">
            <a:avLst>
              <a:gd name="adj" fmla="val 56788"/>
            </a:avLst>
          </a:prstGeom>
          <a:solidFill>
            <a:srgbClr val="C09BE6">
              <a:alpha val="85000"/>
            </a:srgb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cxnSp>
        <p:nvCxnSpPr>
          <p:cNvPr id="7" name="直接箭头连接符 6"/>
          <p:cNvCxnSpPr/>
          <p:nvPr/>
        </p:nvCxnSpPr>
        <p:spPr>
          <a:xfrm flipV="1">
            <a:off x="6987540" y="4042410"/>
            <a:ext cx="3338830" cy="2413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698105" y="4466590"/>
            <a:ext cx="2678430" cy="190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Google Shape;6361;p110"/>
          <p:cNvSpPr/>
          <p:nvPr/>
        </p:nvSpPr>
        <p:spPr>
          <a:xfrm>
            <a:off x="7757934" y="4680468"/>
            <a:ext cx="520941" cy="1450015"/>
          </a:xfrm>
          <a:prstGeom prst="cube">
            <a:avLst>
              <a:gd name="adj" fmla="val 56788"/>
            </a:avLst>
          </a:prstGeom>
          <a:solidFill>
            <a:schemeClr val="accent6">
              <a:lumMod val="60000"/>
              <a:lumOff val="40000"/>
              <a:alpha val="8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12" name="Google Shape;6361;p110"/>
          <p:cNvSpPr/>
          <p:nvPr/>
        </p:nvSpPr>
        <p:spPr>
          <a:xfrm>
            <a:off x="8338820" y="5183505"/>
            <a:ext cx="408305" cy="946785"/>
          </a:xfrm>
          <a:prstGeom prst="cube">
            <a:avLst>
              <a:gd name="adj" fmla="val 56788"/>
            </a:avLst>
          </a:prstGeom>
          <a:solidFill>
            <a:schemeClr val="accent3">
              <a:lumMod val="60000"/>
              <a:lumOff val="40000"/>
              <a:alpha val="8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14" name="Google Shape;6361;p110"/>
          <p:cNvSpPr/>
          <p:nvPr/>
        </p:nvSpPr>
        <p:spPr>
          <a:xfrm>
            <a:off x="8806815" y="5544820"/>
            <a:ext cx="344805" cy="585470"/>
          </a:xfrm>
          <a:prstGeom prst="cube">
            <a:avLst>
              <a:gd name="adj" fmla="val 56788"/>
            </a:avLst>
          </a:prstGeom>
          <a:solidFill>
            <a:schemeClr val="accent4">
              <a:lumMod val="40000"/>
              <a:lumOff val="60000"/>
              <a:alpha val="8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cxnSp>
        <p:nvCxnSpPr>
          <p:cNvPr id="15" name="直接箭头连接符 14"/>
          <p:cNvCxnSpPr/>
          <p:nvPr/>
        </p:nvCxnSpPr>
        <p:spPr>
          <a:xfrm flipV="1">
            <a:off x="8771890" y="5408295"/>
            <a:ext cx="1579245" cy="1270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123680" y="5759450"/>
            <a:ext cx="1277620" cy="1778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2068175" y="4881880"/>
            <a:ext cx="639445"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729355" y="5457190"/>
            <a:ext cx="1102995" cy="398780"/>
          </a:xfrm>
          <a:prstGeom prst="rect">
            <a:avLst/>
          </a:prstGeom>
          <a:noFill/>
        </p:spPr>
        <p:txBody>
          <a:bodyPr wrap="square" rtlCol="0">
            <a:spAutoFit/>
          </a:bodyPr>
          <a:p>
            <a:r>
              <a:rPr lang="en-US" altLang="zh-CN" sz="2000"/>
              <a:t>Conv</a:t>
            </a:r>
            <a:endParaRPr lang="en-US" altLang="zh-CN" sz="2000"/>
          </a:p>
        </p:txBody>
      </p:sp>
      <p:sp>
        <p:nvSpPr>
          <p:cNvPr id="19" name="文本框 18"/>
          <p:cNvSpPr txBox="1"/>
          <p:nvPr/>
        </p:nvSpPr>
        <p:spPr>
          <a:xfrm>
            <a:off x="5255895" y="5408295"/>
            <a:ext cx="1102995" cy="398780"/>
          </a:xfrm>
          <a:prstGeom prst="rect">
            <a:avLst/>
          </a:prstGeom>
          <a:noFill/>
        </p:spPr>
        <p:txBody>
          <a:bodyPr wrap="square" rtlCol="0">
            <a:spAutoFit/>
          </a:bodyPr>
          <a:p>
            <a:r>
              <a:rPr lang="en-US" altLang="zh-CN" sz="2000"/>
              <a:t>Conv</a:t>
            </a:r>
            <a:endParaRPr lang="en-US" altLang="zh-CN" sz="2000"/>
          </a:p>
        </p:txBody>
      </p:sp>
      <p:sp>
        <p:nvSpPr>
          <p:cNvPr id="22" name="文本框 21"/>
          <p:cNvSpPr txBox="1"/>
          <p:nvPr/>
        </p:nvSpPr>
        <p:spPr>
          <a:xfrm>
            <a:off x="6172200" y="5408295"/>
            <a:ext cx="1102995" cy="398780"/>
          </a:xfrm>
          <a:prstGeom prst="rect">
            <a:avLst/>
          </a:prstGeom>
          <a:noFill/>
        </p:spPr>
        <p:txBody>
          <a:bodyPr wrap="square" rtlCol="0">
            <a:spAutoFit/>
          </a:bodyPr>
          <a:p>
            <a:r>
              <a:rPr lang="en-US" altLang="zh-CN" sz="2000"/>
              <a:t>Conv</a:t>
            </a:r>
            <a:endParaRPr lang="en-US" altLang="zh-CN" sz="2000"/>
          </a:p>
        </p:txBody>
      </p:sp>
      <p:sp>
        <p:nvSpPr>
          <p:cNvPr id="24" name="文本框 23"/>
          <p:cNvSpPr txBox="1"/>
          <p:nvPr/>
        </p:nvSpPr>
        <p:spPr>
          <a:xfrm>
            <a:off x="7037705" y="5457190"/>
            <a:ext cx="953770" cy="368300"/>
          </a:xfrm>
          <a:prstGeom prst="rect">
            <a:avLst/>
          </a:prstGeom>
          <a:noFill/>
        </p:spPr>
        <p:txBody>
          <a:bodyPr wrap="square" rtlCol="0">
            <a:spAutoFit/>
          </a:bodyPr>
          <a:p>
            <a:r>
              <a:rPr lang="en-US" altLang="zh-CN"/>
              <a:t>Conv</a:t>
            </a:r>
            <a:endParaRPr lang="en-US" altLang="zh-CN"/>
          </a:p>
        </p:txBody>
      </p:sp>
      <p:sp>
        <p:nvSpPr>
          <p:cNvPr id="25" name="文本框 24"/>
          <p:cNvSpPr txBox="1"/>
          <p:nvPr/>
        </p:nvSpPr>
        <p:spPr>
          <a:xfrm>
            <a:off x="7698105" y="5599430"/>
            <a:ext cx="953770" cy="337185"/>
          </a:xfrm>
          <a:prstGeom prst="rect">
            <a:avLst/>
          </a:prstGeom>
          <a:noFill/>
        </p:spPr>
        <p:txBody>
          <a:bodyPr wrap="square" rtlCol="0">
            <a:spAutoFit/>
          </a:bodyPr>
          <a:p>
            <a:r>
              <a:rPr lang="en-US" altLang="zh-CN" sz="1600"/>
              <a:t>Conv</a:t>
            </a:r>
            <a:endParaRPr lang="en-US" altLang="zh-CN" sz="1600"/>
          </a:p>
        </p:txBody>
      </p:sp>
      <p:sp>
        <p:nvSpPr>
          <p:cNvPr id="26" name="文本框 25"/>
          <p:cNvSpPr txBox="1"/>
          <p:nvPr/>
        </p:nvSpPr>
        <p:spPr>
          <a:xfrm>
            <a:off x="8333740" y="5683250"/>
            <a:ext cx="953770" cy="337185"/>
          </a:xfrm>
          <a:prstGeom prst="rect">
            <a:avLst/>
          </a:prstGeom>
          <a:noFill/>
        </p:spPr>
        <p:txBody>
          <a:bodyPr wrap="square" rtlCol="0">
            <a:spAutoFit/>
          </a:bodyPr>
          <a:p>
            <a:r>
              <a:rPr lang="en-US" altLang="zh-CN" sz="1600"/>
              <a:t>Conv</a:t>
            </a:r>
            <a:endParaRPr lang="en-US" altLang="zh-CN" sz="1600"/>
          </a:p>
        </p:txBody>
      </p:sp>
      <p:sp>
        <p:nvSpPr>
          <p:cNvPr id="28" name="文本框 27"/>
          <p:cNvSpPr txBox="1"/>
          <p:nvPr/>
        </p:nvSpPr>
        <p:spPr>
          <a:xfrm>
            <a:off x="5513070" y="3204210"/>
            <a:ext cx="1762125" cy="398780"/>
          </a:xfrm>
          <a:prstGeom prst="rect">
            <a:avLst/>
          </a:prstGeom>
          <a:noFill/>
        </p:spPr>
        <p:txBody>
          <a:bodyPr wrap="square" rtlCol="0">
            <a:spAutoFit/>
          </a:bodyPr>
          <a:p>
            <a:r>
              <a:rPr lang="en-US" altLang="zh-CN" sz="2000"/>
              <a:t>Classifier</a:t>
            </a:r>
            <a:endParaRPr lang="en-US" altLang="zh-CN" sz="2000"/>
          </a:p>
        </p:txBody>
      </p:sp>
      <p:sp>
        <p:nvSpPr>
          <p:cNvPr id="30" name="文本框 29"/>
          <p:cNvSpPr txBox="1"/>
          <p:nvPr/>
        </p:nvSpPr>
        <p:spPr>
          <a:xfrm>
            <a:off x="8069580" y="3667760"/>
            <a:ext cx="1762125" cy="398780"/>
          </a:xfrm>
          <a:prstGeom prst="rect">
            <a:avLst/>
          </a:prstGeom>
          <a:noFill/>
        </p:spPr>
        <p:txBody>
          <a:bodyPr wrap="square" rtlCol="0">
            <a:spAutoFit/>
          </a:bodyPr>
          <a:p>
            <a:r>
              <a:rPr lang="en-US" altLang="zh-CN" sz="2000"/>
              <a:t>Classifier</a:t>
            </a:r>
            <a:endParaRPr lang="en-US" altLang="zh-CN" sz="2000"/>
          </a:p>
        </p:txBody>
      </p:sp>
      <p:pic>
        <p:nvPicPr>
          <p:cNvPr id="35" name="图片 34" descr="e5f1d5fea0cb095aa4765cb7e86057a"/>
          <p:cNvPicPr>
            <a:picLocks noChangeAspect="1"/>
          </p:cNvPicPr>
          <p:nvPr/>
        </p:nvPicPr>
        <p:blipFill>
          <a:blip r:embed="rId3"/>
          <a:stretch>
            <a:fillRect/>
          </a:stretch>
        </p:blipFill>
        <p:spPr>
          <a:xfrm>
            <a:off x="1082675" y="4627880"/>
            <a:ext cx="1555200" cy="1555200"/>
          </a:xfrm>
          <a:prstGeom prst="rect">
            <a:avLst/>
          </a:prstGeom>
        </p:spPr>
      </p:pic>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42" name="圆角矩形 141"/>
          <p:cNvSpPr/>
          <p:nvPr/>
        </p:nvSpPr>
        <p:spPr>
          <a:xfrm>
            <a:off x="15980893" y="438554"/>
            <a:ext cx="4079436" cy="8265975"/>
          </a:xfrm>
          <a:prstGeom prst="roundRect">
            <a:avLst/>
          </a:prstGeom>
          <a:solidFill>
            <a:srgbClr val="9BD5F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39" name="圆角矩形 138"/>
          <p:cNvSpPr/>
          <p:nvPr/>
        </p:nvSpPr>
        <p:spPr>
          <a:xfrm>
            <a:off x="2796400" y="212939"/>
            <a:ext cx="12972821" cy="8599326"/>
          </a:xfrm>
          <a:prstGeom prst="roundRect">
            <a:avLst/>
          </a:prstGeom>
          <a:solidFill>
            <a:srgbClr val="C7A3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21" name="圆角矩形 20"/>
          <p:cNvSpPr/>
          <p:nvPr/>
        </p:nvSpPr>
        <p:spPr>
          <a:xfrm>
            <a:off x="2796400" y="4764517"/>
            <a:ext cx="2126224" cy="3189020"/>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 name="流程图: 可选过程 7"/>
          <p:cNvSpPr/>
          <p:nvPr/>
        </p:nvSpPr>
        <p:spPr>
          <a:xfrm>
            <a:off x="566241" y="766201"/>
            <a:ext cx="1913919" cy="7466819"/>
          </a:xfrm>
          <a:prstGeom prst="flowChartAlternateProcess">
            <a:avLst/>
          </a:prstGeom>
          <a:solidFill>
            <a:schemeClr val="accent2">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7" name="Google Shape;5821;p102"/>
          <p:cNvSpPr/>
          <p:nvPr/>
        </p:nvSpPr>
        <p:spPr>
          <a:xfrm>
            <a:off x="955675" y="7378700"/>
            <a:ext cx="1160145" cy="529590"/>
          </a:xfrm>
          <a:prstGeom prst="roundRect">
            <a:avLst/>
          </a:prstGeom>
          <a:solidFill>
            <a:srgbClr val="84BBEE"/>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795"/>
              <a:t>3 * Trans</a:t>
            </a:r>
            <a:endParaRPr lang="en-US" sz="1795"/>
          </a:p>
        </p:txBody>
      </p:sp>
      <p:sp>
        <p:nvSpPr>
          <p:cNvPr id="2" name="文本框 1"/>
          <p:cNvSpPr txBox="1"/>
          <p:nvPr/>
        </p:nvSpPr>
        <p:spPr>
          <a:xfrm>
            <a:off x="460430" y="1091466"/>
            <a:ext cx="2151574" cy="521970"/>
          </a:xfrm>
          <a:prstGeom prst="rect">
            <a:avLst/>
          </a:prstGeom>
          <a:noFill/>
        </p:spPr>
        <p:txBody>
          <a:bodyPr wrap="square" rtlCol="0">
            <a:spAutoFit/>
          </a:bodyPr>
          <a:p>
            <a:pPr algn="ctr"/>
            <a:r>
              <a:rPr lang="en-US" altLang="zh-CN" sz="2795" b="1">
                <a:solidFill>
                  <a:schemeClr val="tx1"/>
                </a:solidFill>
              </a:rPr>
              <a:t>Backbone</a:t>
            </a:r>
            <a:endParaRPr lang="en-US" altLang="zh-CN" sz="2795" b="1">
              <a:solidFill>
                <a:schemeClr val="tx1"/>
              </a:solidFill>
            </a:endParaRPr>
          </a:p>
        </p:txBody>
      </p:sp>
      <p:sp>
        <p:nvSpPr>
          <p:cNvPr id="3289" name="Google Shape;3289;p52"/>
          <p:cNvSpPr/>
          <p:nvPr/>
        </p:nvSpPr>
        <p:spPr>
          <a:xfrm>
            <a:off x="3241291" y="4895703"/>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795">
              <a:solidFill>
                <a:schemeClr val="tx1"/>
              </a:solidFill>
            </a:endParaRPr>
          </a:p>
        </p:txBody>
      </p:sp>
      <p:sp>
        <p:nvSpPr>
          <p:cNvPr id="11" name="Google Shape;3289;p52"/>
          <p:cNvSpPr/>
          <p:nvPr/>
        </p:nvSpPr>
        <p:spPr>
          <a:xfrm>
            <a:off x="3241291" y="6179677"/>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18" name="Google Shape;3289;p52"/>
          <p:cNvSpPr/>
          <p:nvPr/>
        </p:nvSpPr>
        <p:spPr>
          <a:xfrm>
            <a:off x="3241291" y="6821663"/>
            <a:ext cx="1437161" cy="359335"/>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Upsample</a:t>
            </a:r>
            <a:endParaRPr lang="en-US" sz="1795">
              <a:solidFill>
                <a:schemeClr val="tx1"/>
              </a:solidFill>
            </a:endParaRPr>
          </a:p>
        </p:txBody>
      </p:sp>
      <p:sp>
        <p:nvSpPr>
          <p:cNvPr id="19" name="Google Shape;3289;p52"/>
          <p:cNvSpPr/>
          <p:nvPr/>
        </p:nvSpPr>
        <p:spPr>
          <a:xfrm>
            <a:off x="3241291" y="5537690"/>
            <a:ext cx="1437161" cy="359290"/>
          </a:xfrm>
          <a:prstGeom prst="roundRect">
            <a:avLst>
              <a:gd name="adj" fmla="val 28518"/>
            </a:avLst>
          </a:prstGeom>
          <a:solidFill>
            <a:srgbClr val="84BBEE"/>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925">
                <a:sym typeface="+mn-ea"/>
              </a:rPr>
              <a:t>3 * C3</a:t>
            </a:r>
            <a:endParaRPr lang="en-US" sz="1925">
              <a:solidFill>
                <a:schemeClr val="tx1"/>
              </a:solidFill>
            </a:endParaRPr>
          </a:p>
        </p:txBody>
      </p:sp>
      <p:sp>
        <p:nvSpPr>
          <p:cNvPr id="20" name="Google Shape;5814;p102"/>
          <p:cNvSpPr/>
          <p:nvPr/>
        </p:nvSpPr>
        <p:spPr>
          <a:xfrm>
            <a:off x="3241291" y="7463650"/>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cxnSp>
        <p:nvCxnSpPr>
          <p:cNvPr id="22" name="直接箭头连接符 21"/>
          <p:cNvCxnSpPr>
            <a:stCxn id="17" idx="3"/>
            <a:endCxn id="20" idx="1"/>
          </p:cNvCxnSpPr>
          <p:nvPr/>
        </p:nvCxnSpPr>
        <p:spPr>
          <a:xfrm>
            <a:off x="2115745" y="7643492"/>
            <a:ext cx="1125220" cy="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4" idx="3"/>
            <a:endCxn id="11" idx="1"/>
          </p:cNvCxnSpPr>
          <p:nvPr/>
        </p:nvCxnSpPr>
        <p:spPr>
          <a:xfrm>
            <a:off x="2268855" y="5904865"/>
            <a:ext cx="972185" cy="454660"/>
          </a:xfrm>
          <a:prstGeom prst="bentConnector3">
            <a:avLst>
              <a:gd name="adj1" fmla="val 50033"/>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4918822" y="2917776"/>
            <a:ext cx="2126224" cy="3189020"/>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31" name="Google Shape;3289;p52"/>
          <p:cNvSpPr/>
          <p:nvPr/>
        </p:nvSpPr>
        <p:spPr>
          <a:xfrm>
            <a:off x="5363713" y="3048962"/>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795">
              <a:solidFill>
                <a:schemeClr val="tx1"/>
              </a:solidFill>
            </a:endParaRPr>
          </a:p>
        </p:txBody>
      </p:sp>
      <p:sp>
        <p:nvSpPr>
          <p:cNvPr id="32" name="Google Shape;3289;p52"/>
          <p:cNvSpPr/>
          <p:nvPr/>
        </p:nvSpPr>
        <p:spPr>
          <a:xfrm>
            <a:off x="5363713" y="4332935"/>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33" name="Google Shape;3289;p52"/>
          <p:cNvSpPr/>
          <p:nvPr/>
        </p:nvSpPr>
        <p:spPr>
          <a:xfrm>
            <a:off x="5363713" y="4974922"/>
            <a:ext cx="1437161" cy="359335"/>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Upsample</a:t>
            </a:r>
            <a:endParaRPr lang="en-US" sz="1795">
              <a:solidFill>
                <a:schemeClr val="tx1"/>
              </a:solidFill>
            </a:endParaRPr>
          </a:p>
        </p:txBody>
      </p:sp>
      <p:sp>
        <p:nvSpPr>
          <p:cNvPr id="34" name="Google Shape;3289;p52"/>
          <p:cNvSpPr/>
          <p:nvPr/>
        </p:nvSpPr>
        <p:spPr>
          <a:xfrm>
            <a:off x="5363713" y="3690948"/>
            <a:ext cx="1437161" cy="359290"/>
          </a:xfrm>
          <a:prstGeom prst="roundRect">
            <a:avLst>
              <a:gd name="adj" fmla="val 28518"/>
            </a:avLst>
          </a:prstGeom>
          <a:solidFill>
            <a:srgbClr val="84BBEE"/>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925">
                <a:sym typeface="+mn-ea"/>
              </a:rPr>
              <a:t>3 * C3</a:t>
            </a:r>
            <a:endParaRPr lang="en-US" sz="1925">
              <a:solidFill>
                <a:schemeClr val="tx1"/>
              </a:solidFill>
            </a:endParaRPr>
          </a:p>
        </p:txBody>
      </p:sp>
      <p:sp>
        <p:nvSpPr>
          <p:cNvPr id="35" name="Google Shape;5814;p102"/>
          <p:cNvSpPr/>
          <p:nvPr/>
        </p:nvSpPr>
        <p:spPr>
          <a:xfrm>
            <a:off x="5363713" y="5616908"/>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36" name="圆角矩形 35"/>
          <p:cNvSpPr/>
          <p:nvPr/>
        </p:nvSpPr>
        <p:spPr>
          <a:xfrm>
            <a:off x="7025400" y="438554"/>
            <a:ext cx="2126224" cy="3189020"/>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37" name="Google Shape;3289;p52"/>
          <p:cNvSpPr/>
          <p:nvPr/>
        </p:nvSpPr>
        <p:spPr>
          <a:xfrm>
            <a:off x="7470291" y="569739"/>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925">
              <a:solidFill>
                <a:schemeClr val="tx1"/>
              </a:solidFill>
            </a:endParaRPr>
          </a:p>
        </p:txBody>
      </p:sp>
      <p:sp>
        <p:nvSpPr>
          <p:cNvPr id="38" name="Google Shape;3289;p52"/>
          <p:cNvSpPr/>
          <p:nvPr/>
        </p:nvSpPr>
        <p:spPr>
          <a:xfrm>
            <a:off x="7470291" y="1853713"/>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39" name="Google Shape;3289;p52"/>
          <p:cNvSpPr/>
          <p:nvPr/>
        </p:nvSpPr>
        <p:spPr>
          <a:xfrm>
            <a:off x="7470291" y="2495700"/>
            <a:ext cx="1437161" cy="359335"/>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Upsample</a:t>
            </a:r>
            <a:endParaRPr lang="en-US" sz="1795">
              <a:solidFill>
                <a:schemeClr val="tx1"/>
              </a:solidFill>
            </a:endParaRPr>
          </a:p>
        </p:txBody>
      </p:sp>
      <p:sp>
        <p:nvSpPr>
          <p:cNvPr id="40" name="Google Shape;3289;p52"/>
          <p:cNvSpPr/>
          <p:nvPr/>
        </p:nvSpPr>
        <p:spPr>
          <a:xfrm>
            <a:off x="7470291" y="1211726"/>
            <a:ext cx="1437161" cy="35929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Trans</a:t>
            </a:r>
            <a:endParaRPr lang="en-US" sz="1925">
              <a:solidFill>
                <a:schemeClr val="tx1"/>
              </a:solidFill>
            </a:endParaRPr>
          </a:p>
        </p:txBody>
      </p:sp>
      <p:sp>
        <p:nvSpPr>
          <p:cNvPr id="41" name="Google Shape;5814;p102"/>
          <p:cNvSpPr/>
          <p:nvPr/>
        </p:nvSpPr>
        <p:spPr>
          <a:xfrm>
            <a:off x="7470926" y="3114191"/>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42" name="圆角矩形 41"/>
          <p:cNvSpPr/>
          <p:nvPr/>
        </p:nvSpPr>
        <p:spPr>
          <a:xfrm>
            <a:off x="9151625" y="2308744"/>
            <a:ext cx="2126224" cy="2665544"/>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5" name="Google Shape;3289;p52"/>
          <p:cNvSpPr/>
          <p:nvPr/>
        </p:nvSpPr>
        <p:spPr>
          <a:xfrm>
            <a:off x="9495750" y="3114238"/>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61" name="Google Shape;5814;p102"/>
          <p:cNvSpPr/>
          <p:nvPr/>
        </p:nvSpPr>
        <p:spPr>
          <a:xfrm>
            <a:off x="9495750" y="2570482"/>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62" name="Google Shape;3289;p52"/>
          <p:cNvSpPr/>
          <p:nvPr/>
        </p:nvSpPr>
        <p:spPr>
          <a:xfrm>
            <a:off x="9496384" y="3723269"/>
            <a:ext cx="1437161" cy="35929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Trans</a:t>
            </a:r>
            <a:endParaRPr lang="en-US" sz="1925">
              <a:solidFill>
                <a:schemeClr val="tx1"/>
              </a:solidFill>
            </a:endParaRPr>
          </a:p>
        </p:txBody>
      </p:sp>
      <p:sp>
        <p:nvSpPr>
          <p:cNvPr id="63" name="Google Shape;3289;p52"/>
          <p:cNvSpPr/>
          <p:nvPr/>
        </p:nvSpPr>
        <p:spPr>
          <a:xfrm>
            <a:off x="9495750" y="4332301"/>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925">
              <a:solidFill>
                <a:schemeClr val="tx1"/>
              </a:solidFill>
            </a:endParaRPr>
          </a:p>
        </p:txBody>
      </p:sp>
      <p:sp>
        <p:nvSpPr>
          <p:cNvPr id="64" name="圆角矩形 63"/>
          <p:cNvSpPr/>
          <p:nvPr/>
        </p:nvSpPr>
        <p:spPr>
          <a:xfrm>
            <a:off x="11277215" y="4312021"/>
            <a:ext cx="2126224" cy="2665544"/>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65" name="Google Shape;3289;p52"/>
          <p:cNvSpPr/>
          <p:nvPr/>
        </p:nvSpPr>
        <p:spPr>
          <a:xfrm>
            <a:off x="11621341" y="5178355"/>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66" name="Google Shape;5814;p102"/>
          <p:cNvSpPr/>
          <p:nvPr/>
        </p:nvSpPr>
        <p:spPr>
          <a:xfrm>
            <a:off x="11621341" y="4634599"/>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67" name="Google Shape;3289;p52"/>
          <p:cNvSpPr/>
          <p:nvPr/>
        </p:nvSpPr>
        <p:spPr>
          <a:xfrm>
            <a:off x="11621974" y="5787387"/>
            <a:ext cx="1437161" cy="35929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2 * Trans</a:t>
            </a:r>
            <a:endParaRPr lang="en-US" sz="1925">
              <a:solidFill>
                <a:schemeClr val="tx1"/>
              </a:solidFill>
            </a:endParaRPr>
          </a:p>
        </p:txBody>
      </p:sp>
      <p:sp>
        <p:nvSpPr>
          <p:cNvPr id="68" name="Google Shape;3289;p52"/>
          <p:cNvSpPr/>
          <p:nvPr/>
        </p:nvSpPr>
        <p:spPr>
          <a:xfrm>
            <a:off x="11621341" y="6396418"/>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925">
              <a:solidFill>
                <a:schemeClr val="tx1"/>
              </a:solidFill>
            </a:endParaRPr>
          </a:p>
        </p:txBody>
      </p:sp>
      <p:sp>
        <p:nvSpPr>
          <p:cNvPr id="69" name="圆角矩形 68"/>
          <p:cNvSpPr/>
          <p:nvPr/>
        </p:nvSpPr>
        <p:spPr>
          <a:xfrm>
            <a:off x="13059949" y="6715827"/>
            <a:ext cx="2126224" cy="1774494"/>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70" name="Google Shape;3289;p52"/>
          <p:cNvSpPr/>
          <p:nvPr/>
        </p:nvSpPr>
        <p:spPr>
          <a:xfrm>
            <a:off x="13479490" y="7463650"/>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71" name="Google Shape;5814;p102"/>
          <p:cNvSpPr/>
          <p:nvPr/>
        </p:nvSpPr>
        <p:spPr>
          <a:xfrm>
            <a:off x="13479490" y="6928767"/>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72" name="Google Shape;3289;p52"/>
          <p:cNvSpPr/>
          <p:nvPr/>
        </p:nvSpPr>
        <p:spPr>
          <a:xfrm>
            <a:off x="13479490" y="8011208"/>
            <a:ext cx="1437340" cy="359335"/>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3 * Trans</a:t>
            </a:r>
            <a:endParaRPr lang="en-US" sz="1925">
              <a:solidFill>
                <a:schemeClr val="tx1"/>
              </a:solidFill>
            </a:endParaRPr>
          </a:p>
        </p:txBody>
      </p:sp>
      <p:cxnSp>
        <p:nvCxnSpPr>
          <p:cNvPr id="75" name="肘形连接符 74"/>
          <p:cNvCxnSpPr>
            <a:stCxn id="3" idx="3"/>
            <a:endCxn id="38" idx="1"/>
          </p:cNvCxnSpPr>
          <p:nvPr/>
        </p:nvCxnSpPr>
        <p:spPr>
          <a:xfrm flipV="1">
            <a:off x="2265680" y="2033270"/>
            <a:ext cx="5204460" cy="262255"/>
          </a:xfrm>
          <a:prstGeom prst="bentConnector3">
            <a:avLst>
              <a:gd name="adj1" fmla="val 50000"/>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3289" idx="3"/>
            <a:endCxn id="35" idx="2"/>
          </p:cNvCxnSpPr>
          <p:nvPr/>
        </p:nvCxnSpPr>
        <p:spPr>
          <a:xfrm>
            <a:off x="4678632" y="5075688"/>
            <a:ext cx="1403752" cy="900556"/>
          </a:xfrm>
          <a:prstGeom prst="bentConnector4">
            <a:avLst>
              <a:gd name="adj1" fmla="val 24424"/>
              <a:gd name="adj2" fmla="val 126390"/>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20" idx="3"/>
            <a:endCxn id="70" idx="1"/>
          </p:cNvCxnSpPr>
          <p:nvPr/>
        </p:nvCxnSpPr>
        <p:spPr>
          <a:xfrm>
            <a:off x="4678632" y="7643634"/>
            <a:ext cx="8800858" cy="0"/>
          </a:xfrm>
          <a:prstGeom prst="straightConnector1">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68" idx="3"/>
            <a:endCxn id="71" idx="0"/>
          </p:cNvCxnSpPr>
          <p:nvPr/>
        </p:nvCxnSpPr>
        <p:spPr>
          <a:xfrm>
            <a:off x="13058681" y="6576403"/>
            <a:ext cx="1139479" cy="352364"/>
          </a:xfrm>
          <a:prstGeom prst="bentConnector2">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71" idx="2"/>
          </p:cNvCxnSpPr>
          <p:nvPr/>
        </p:nvCxnSpPr>
        <p:spPr>
          <a:xfrm rot="5400000">
            <a:off x="14091690" y="7390769"/>
            <a:ext cx="209771" cy="3802"/>
          </a:xfrm>
          <a:prstGeom prst="bentConnector3">
            <a:avLst>
              <a:gd name="adj1" fmla="val 50000"/>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肘形连接符 79"/>
          <p:cNvCxnSpPr>
            <a:endCxn id="72" idx="0"/>
          </p:cNvCxnSpPr>
          <p:nvPr/>
        </p:nvCxnSpPr>
        <p:spPr>
          <a:xfrm rot="5400000" flipV="1">
            <a:off x="14088521" y="7900936"/>
            <a:ext cx="216108" cy="3802"/>
          </a:xfrm>
          <a:prstGeom prst="bentConnector3">
            <a:avLst>
              <a:gd name="adj1" fmla="val 50000"/>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肘形连接符 82"/>
          <p:cNvCxnSpPr/>
          <p:nvPr/>
        </p:nvCxnSpPr>
        <p:spPr>
          <a:xfrm>
            <a:off x="10948934" y="4525594"/>
            <a:ext cx="660365" cy="282018"/>
          </a:xfrm>
          <a:prstGeom prst="bentConnector3">
            <a:avLst>
              <a:gd name="adj1" fmla="val 50096"/>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肘形连接符 83"/>
          <p:cNvCxnSpPr>
            <a:stCxn id="35" idx="3"/>
            <a:endCxn id="65" idx="1"/>
          </p:cNvCxnSpPr>
          <p:nvPr/>
        </p:nvCxnSpPr>
        <p:spPr>
          <a:xfrm flipV="1">
            <a:off x="6801053" y="5358339"/>
            <a:ext cx="4820287" cy="438554"/>
          </a:xfrm>
          <a:prstGeom prst="bentConnector3">
            <a:avLst>
              <a:gd name="adj1" fmla="val 50000"/>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3" idx="2"/>
            <a:endCxn id="10" idx="0"/>
          </p:cNvCxnSpPr>
          <p:nvPr/>
        </p:nvCxnSpPr>
        <p:spPr>
          <a:xfrm>
            <a:off x="1522563" y="2570783"/>
            <a:ext cx="13335" cy="131762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10" idx="2"/>
            <a:endCxn id="24" idx="0"/>
          </p:cNvCxnSpPr>
          <p:nvPr/>
        </p:nvCxnSpPr>
        <p:spPr>
          <a:xfrm flipH="1">
            <a:off x="1535262" y="4438359"/>
            <a:ext cx="635" cy="119062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20" idx="0"/>
            <a:endCxn id="18" idx="2"/>
          </p:cNvCxnSpPr>
          <p:nvPr/>
        </p:nvCxnSpPr>
        <p:spPr>
          <a:xfrm flipV="1">
            <a:off x="3959961" y="7180998"/>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3959961" y="6539012"/>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3959961" y="5897025"/>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V="1">
            <a:off x="3959961" y="5255038"/>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6082383" y="5338693"/>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endCxn id="32" idx="2"/>
          </p:cNvCxnSpPr>
          <p:nvPr/>
        </p:nvCxnSpPr>
        <p:spPr>
          <a:xfrm flipV="1">
            <a:off x="6082383" y="4692270"/>
            <a:ext cx="0" cy="301664"/>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32" idx="0"/>
          </p:cNvCxnSpPr>
          <p:nvPr/>
        </p:nvCxnSpPr>
        <p:spPr>
          <a:xfrm flipV="1">
            <a:off x="6082383" y="4029370"/>
            <a:ext cx="0" cy="30356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endCxn id="31" idx="2"/>
          </p:cNvCxnSpPr>
          <p:nvPr/>
        </p:nvCxnSpPr>
        <p:spPr>
          <a:xfrm flipV="1">
            <a:off x="6082383" y="3408297"/>
            <a:ext cx="0" cy="309903"/>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24" idx="2"/>
            <a:endCxn id="17" idx="0"/>
          </p:cNvCxnSpPr>
          <p:nvPr/>
        </p:nvCxnSpPr>
        <p:spPr>
          <a:xfrm>
            <a:off x="1535261" y="6179622"/>
            <a:ext cx="635" cy="119888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4" name="肘形连接符 103"/>
          <p:cNvCxnSpPr>
            <a:stCxn id="31" idx="3"/>
            <a:endCxn id="41" idx="2"/>
          </p:cNvCxnSpPr>
          <p:nvPr/>
        </p:nvCxnSpPr>
        <p:spPr>
          <a:xfrm>
            <a:off x="6800850" y="3228975"/>
            <a:ext cx="1388745" cy="244475"/>
          </a:xfrm>
          <a:prstGeom prst="bentConnector4">
            <a:avLst>
              <a:gd name="adj1" fmla="val 24143"/>
              <a:gd name="adj2" fmla="val 197403"/>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41" idx="3"/>
            <a:endCxn id="45" idx="1"/>
          </p:cNvCxnSpPr>
          <p:nvPr/>
        </p:nvCxnSpPr>
        <p:spPr>
          <a:xfrm>
            <a:off x="8907632" y="3293541"/>
            <a:ext cx="588010" cy="0"/>
          </a:xfrm>
          <a:prstGeom prst="straightConnector1">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8188962" y="2855035"/>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8188962" y="2213048"/>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8188962" y="1571061"/>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V="1">
            <a:off x="8188962" y="929075"/>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stCxn id="37" idx="3"/>
            <a:endCxn id="61" idx="0"/>
          </p:cNvCxnSpPr>
          <p:nvPr/>
        </p:nvCxnSpPr>
        <p:spPr>
          <a:xfrm>
            <a:off x="8907632" y="749090"/>
            <a:ext cx="1306788" cy="1821392"/>
          </a:xfrm>
          <a:prstGeom prst="bentConnector2">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61" idx="2"/>
          </p:cNvCxnSpPr>
          <p:nvPr/>
        </p:nvCxnSpPr>
        <p:spPr>
          <a:xfrm>
            <a:off x="10214420" y="2929817"/>
            <a:ext cx="634" cy="217376"/>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45" idx="2"/>
          </p:cNvCxnSpPr>
          <p:nvPr/>
        </p:nvCxnSpPr>
        <p:spPr>
          <a:xfrm>
            <a:off x="10214420" y="3473573"/>
            <a:ext cx="0" cy="24969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62" idx="2"/>
          </p:cNvCxnSpPr>
          <p:nvPr/>
        </p:nvCxnSpPr>
        <p:spPr>
          <a:xfrm>
            <a:off x="10215054" y="4082604"/>
            <a:ext cx="0" cy="25476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12339377" y="4993934"/>
            <a:ext cx="634" cy="217376"/>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65" idx="2"/>
            <a:endCxn id="67" idx="0"/>
          </p:cNvCxnSpPr>
          <p:nvPr/>
        </p:nvCxnSpPr>
        <p:spPr>
          <a:xfrm>
            <a:off x="12340011" y="5537690"/>
            <a:ext cx="634" cy="24969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a:off x="12340645" y="6146722"/>
            <a:ext cx="634" cy="24969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7" name="Google Shape;5814;p102"/>
          <p:cNvSpPr/>
          <p:nvPr/>
        </p:nvSpPr>
        <p:spPr>
          <a:xfrm>
            <a:off x="16122219" y="1211726"/>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118" name="Google Shape;5814;p102"/>
          <p:cNvSpPr/>
          <p:nvPr/>
        </p:nvSpPr>
        <p:spPr>
          <a:xfrm>
            <a:off x="16122219" y="3723269"/>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120" name="Google Shape;5814;p102"/>
          <p:cNvSpPr/>
          <p:nvPr/>
        </p:nvSpPr>
        <p:spPr>
          <a:xfrm>
            <a:off x="16122219" y="5796893"/>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121" name="Google Shape;5814;p102"/>
          <p:cNvSpPr/>
          <p:nvPr/>
        </p:nvSpPr>
        <p:spPr>
          <a:xfrm>
            <a:off x="16122219" y="8013109"/>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cxnSp>
        <p:nvCxnSpPr>
          <p:cNvPr id="122" name="肘形连接符 121"/>
          <p:cNvCxnSpPr>
            <a:endCxn id="117" idx="1"/>
          </p:cNvCxnSpPr>
          <p:nvPr/>
        </p:nvCxnSpPr>
        <p:spPr>
          <a:xfrm>
            <a:off x="8907632" y="1389809"/>
            <a:ext cx="7214587" cy="3169"/>
          </a:xfrm>
          <a:prstGeom prst="bentConnector3">
            <a:avLst>
              <a:gd name="adj1" fmla="val 50009"/>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肘形连接符 122"/>
          <p:cNvCxnSpPr>
            <a:stCxn id="62" idx="3"/>
            <a:endCxn id="118" idx="1"/>
          </p:cNvCxnSpPr>
          <p:nvPr/>
        </p:nvCxnSpPr>
        <p:spPr>
          <a:xfrm>
            <a:off x="10933724" y="3903254"/>
            <a:ext cx="5188495" cy="316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67" idx="3"/>
            <a:endCxn id="120" idx="1"/>
          </p:cNvCxnSpPr>
          <p:nvPr/>
        </p:nvCxnSpPr>
        <p:spPr>
          <a:xfrm>
            <a:off x="13059315" y="5967371"/>
            <a:ext cx="3062904" cy="95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72" idx="3"/>
            <a:endCxn id="121" idx="1"/>
          </p:cNvCxnSpPr>
          <p:nvPr/>
        </p:nvCxnSpPr>
        <p:spPr>
          <a:xfrm>
            <a:off x="14916830" y="8191193"/>
            <a:ext cx="1205389" cy="1901"/>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7" name="Google Shape;3209;p50"/>
          <p:cNvSpPr/>
          <p:nvPr/>
        </p:nvSpPr>
        <p:spPr>
          <a:xfrm>
            <a:off x="18236367" y="985977"/>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129" name="Google Shape;3209;p50"/>
          <p:cNvSpPr/>
          <p:nvPr/>
        </p:nvSpPr>
        <p:spPr>
          <a:xfrm>
            <a:off x="18236367" y="3578006"/>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130" name="Google Shape;3209;p50"/>
          <p:cNvSpPr/>
          <p:nvPr/>
        </p:nvSpPr>
        <p:spPr>
          <a:xfrm>
            <a:off x="18236367" y="5594592"/>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131" name="Google Shape;3209;p50"/>
          <p:cNvSpPr/>
          <p:nvPr/>
        </p:nvSpPr>
        <p:spPr>
          <a:xfrm>
            <a:off x="18236367" y="7822850"/>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cxnSp>
        <p:nvCxnSpPr>
          <p:cNvPr id="132" name="直接箭头连接符 131"/>
          <p:cNvCxnSpPr>
            <a:stCxn id="117" idx="3"/>
            <a:endCxn id="127" idx="2"/>
          </p:cNvCxnSpPr>
          <p:nvPr/>
        </p:nvCxnSpPr>
        <p:spPr>
          <a:xfrm>
            <a:off x="17559559" y="1391711"/>
            <a:ext cx="676843" cy="152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17559559" y="3888044"/>
            <a:ext cx="676843" cy="152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17559559" y="5976877"/>
            <a:ext cx="676843" cy="152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17559559" y="8191193"/>
            <a:ext cx="676843" cy="152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4" name="文本框 143"/>
          <p:cNvSpPr txBox="1"/>
          <p:nvPr/>
        </p:nvSpPr>
        <p:spPr>
          <a:xfrm>
            <a:off x="19445593" y="3661796"/>
            <a:ext cx="614736" cy="368300"/>
          </a:xfrm>
          <a:prstGeom prst="rect">
            <a:avLst/>
          </a:prstGeom>
          <a:noFill/>
        </p:spPr>
        <p:txBody>
          <a:bodyPr wrap="square" rtlCol="0">
            <a:spAutoFit/>
          </a:bodyPr>
          <a:p>
            <a:pPr algn="ctr"/>
            <a:r>
              <a:rPr lang="en-US" altLang="zh-CN" sz="1795" b="1"/>
              <a:t>2</a:t>
            </a:r>
            <a:endParaRPr lang="en-US" altLang="zh-CN" sz="1795" b="1"/>
          </a:p>
        </p:txBody>
      </p:sp>
      <p:sp>
        <p:nvSpPr>
          <p:cNvPr id="136" name="文本框 135"/>
          <p:cNvSpPr txBox="1"/>
          <p:nvPr/>
        </p:nvSpPr>
        <p:spPr>
          <a:xfrm>
            <a:off x="19445593" y="5703732"/>
            <a:ext cx="614736" cy="368300"/>
          </a:xfrm>
          <a:prstGeom prst="rect">
            <a:avLst/>
          </a:prstGeom>
          <a:noFill/>
        </p:spPr>
        <p:txBody>
          <a:bodyPr wrap="square" rtlCol="0">
            <a:spAutoFit/>
          </a:bodyPr>
          <a:p>
            <a:pPr algn="ctr"/>
            <a:r>
              <a:rPr lang="en-US" altLang="zh-CN" sz="1795" b="1"/>
              <a:t>3</a:t>
            </a:r>
            <a:endParaRPr lang="en-US" altLang="zh-CN" sz="1795" b="1"/>
          </a:p>
        </p:txBody>
      </p:sp>
      <p:sp>
        <p:nvSpPr>
          <p:cNvPr id="137" name="文本框 136"/>
          <p:cNvSpPr txBox="1"/>
          <p:nvPr/>
        </p:nvSpPr>
        <p:spPr>
          <a:xfrm>
            <a:off x="19445593" y="7865446"/>
            <a:ext cx="614736" cy="368300"/>
          </a:xfrm>
          <a:prstGeom prst="rect">
            <a:avLst/>
          </a:prstGeom>
          <a:noFill/>
        </p:spPr>
        <p:txBody>
          <a:bodyPr wrap="square" rtlCol="0">
            <a:spAutoFit/>
          </a:bodyPr>
          <a:p>
            <a:pPr algn="ctr"/>
            <a:r>
              <a:rPr lang="en-US" altLang="zh-CN" sz="1795" b="1"/>
              <a:t>4</a:t>
            </a:r>
            <a:endParaRPr lang="en-US" altLang="zh-CN" sz="1795" b="1"/>
          </a:p>
        </p:txBody>
      </p:sp>
      <p:sp>
        <p:nvSpPr>
          <p:cNvPr id="138" name="文本框 137"/>
          <p:cNvSpPr txBox="1"/>
          <p:nvPr/>
        </p:nvSpPr>
        <p:spPr>
          <a:xfrm>
            <a:off x="19445593" y="1091314"/>
            <a:ext cx="614736" cy="368300"/>
          </a:xfrm>
          <a:prstGeom prst="rect">
            <a:avLst/>
          </a:prstGeom>
          <a:noFill/>
        </p:spPr>
        <p:txBody>
          <a:bodyPr wrap="square" rtlCol="0">
            <a:spAutoFit/>
          </a:bodyPr>
          <a:p>
            <a:pPr algn="ctr"/>
            <a:r>
              <a:rPr lang="en-US" altLang="zh-CN" sz="1795" b="1"/>
              <a:t>1</a:t>
            </a:r>
            <a:endParaRPr lang="en-US" altLang="zh-CN" sz="1795" b="1"/>
          </a:p>
        </p:txBody>
      </p:sp>
      <p:sp>
        <p:nvSpPr>
          <p:cNvPr id="140" name="文本框 139"/>
          <p:cNvSpPr txBox="1"/>
          <p:nvPr/>
        </p:nvSpPr>
        <p:spPr>
          <a:xfrm>
            <a:off x="5746497" y="212939"/>
            <a:ext cx="1807449" cy="521970"/>
          </a:xfrm>
          <a:prstGeom prst="rect">
            <a:avLst/>
          </a:prstGeom>
          <a:noFill/>
        </p:spPr>
        <p:txBody>
          <a:bodyPr wrap="square" rtlCol="0">
            <a:spAutoFit/>
          </a:bodyPr>
          <a:p>
            <a:pPr algn="ctr"/>
            <a:r>
              <a:rPr lang="en-US" altLang="zh-CN" sz="2795" b="1">
                <a:solidFill>
                  <a:schemeClr val="tx1"/>
                </a:solidFill>
              </a:rPr>
              <a:t>Neck</a:t>
            </a:r>
            <a:endParaRPr lang="en-US" altLang="zh-CN" sz="2795" b="1">
              <a:solidFill>
                <a:schemeClr val="tx1"/>
              </a:solidFill>
            </a:endParaRPr>
          </a:p>
        </p:txBody>
      </p:sp>
      <p:sp>
        <p:nvSpPr>
          <p:cNvPr id="141" name="文本框 140"/>
          <p:cNvSpPr txBox="1"/>
          <p:nvPr/>
        </p:nvSpPr>
        <p:spPr>
          <a:xfrm>
            <a:off x="16944824" y="438554"/>
            <a:ext cx="2151574" cy="521970"/>
          </a:xfrm>
          <a:prstGeom prst="rect">
            <a:avLst/>
          </a:prstGeom>
          <a:noFill/>
        </p:spPr>
        <p:txBody>
          <a:bodyPr wrap="square" rtlCol="0">
            <a:spAutoFit/>
          </a:bodyPr>
          <a:p>
            <a:pPr algn="ctr"/>
            <a:r>
              <a:rPr lang="en-US" altLang="zh-CN" sz="2795" b="1">
                <a:solidFill>
                  <a:schemeClr val="tx1"/>
                </a:solidFill>
              </a:rPr>
              <a:t>TPH</a:t>
            </a:r>
            <a:endParaRPr lang="en-US" altLang="zh-CN" sz="2795" b="1">
              <a:solidFill>
                <a:schemeClr val="tx1"/>
              </a:solidFill>
            </a:endParaRPr>
          </a:p>
        </p:txBody>
      </p:sp>
      <p:sp>
        <p:nvSpPr>
          <p:cNvPr id="3" name="Google Shape;5819;p102"/>
          <p:cNvSpPr/>
          <p:nvPr/>
        </p:nvSpPr>
        <p:spPr>
          <a:xfrm>
            <a:off x="779145" y="2019935"/>
            <a:ext cx="1486535" cy="550545"/>
          </a:xfrm>
          <a:prstGeom prst="roundRect">
            <a:avLst/>
          </a:prstGeom>
          <a:solidFill>
            <a:srgbClr val="A4C2F4"/>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sym typeface="+mn-ea"/>
              </a:rPr>
              <a:t>EfficientNet</a:t>
            </a:r>
            <a:endParaRPr lang="en-US"/>
          </a:p>
        </p:txBody>
      </p:sp>
      <p:sp>
        <p:nvSpPr>
          <p:cNvPr id="10" name="Google Shape;5819;p102"/>
          <p:cNvSpPr/>
          <p:nvPr/>
        </p:nvSpPr>
        <p:spPr>
          <a:xfrm>
            <a:off x="802005" y="3888105"/>
            <a:ext cx="1467485" cy="550545"/>
          </a:xfrm>
          <a:prstGeom prst="roundRect">
            <a:avLst/>
          </a:prstGeom>
          <a:solidFill>
            <a:srgbClr val="A4C2F4"/>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sym typeface="+mn-ea"/>
              </a:rPr>
              <a:t>EfficientNet</a:t>
            </a:r>
            <a:endParaRPr lang="en-US"/>
          </a:p>
        </p:txBody>
      </p:sp>
      <p:sp>
        <p:nvSpPr>
          <p:cNvPr id="24" name="Google Shape;5819;p102"/>
          <p:cNvSpPr/>
          <p:nvPr/>
        </p:nvSpPr>
        <p:spPr>
          <a:xfrm>
            <a:off x="801370" y="5629275"/>
            <a:ext cx="1467485" cy="550545"/>
          </a:xfrm>
          <a:prstGeom prst="roundRect">
            <a:avLst/>
          </a:prstGeom>
          <a:solidFill>
            <a:srgbClr val="A4C2F4"/>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sym typeface="+mn-ea"/>
              </a:rPr>
              <a:t>EfficientNet</a:t>
            </a:r>
            <a:endParaRPr lang="en-US"/>
          </a:p>
        </p:txBody>
      </p:sp>
      <p:cxnSp>
        <p:nvCxnSpPr>
          <p:cNvPr id="27" name="肘形连接符 26"/>
          <p:cNvCxnSpPr>
            <a:stCxn id="10" idx="3"/>
            <a:endCxn id="32" idx="1"/>
          </p:cNvCxnSpPr>
          <p:nvPr/>
        </p:nvCxnSpPr>
        <p:spPr>
          <a:xfrm>
            <a:off x="2269490" y="4163695"/>
            <a:ext cx="3094355" cy="349250"/>
          </a:xfrm>
          <a:prstGeom prst="bentConnector3">
            <a:avLst>
              <a:gd name="adj1" fmla="val 50010"/>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流程图: 可选过程 2"/>
          <p:cNvSpPr/>
          <p:nvPr/>
        </p:nvSpPr>
        <p:spPr>
          <a:xfrm>
            <a:off x="263309" y="5373549"/>
            <a:ext cx="1969055" cy="1592609"/>
          </a:xfrm>
          <a:prstGeom prst="flowChartAlternateProcess">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2" name="流程图: 可选过程 1"/>
          <p:cNvSpPr/>
          <p:nvPr/>
        </p:nvSpPr>
        <p:spPr>
          <a:xfrm>
            <a:off x="208173" y="2359444"/>
            <a:ext cx="1969055" cy="1592609"/>
          </a:xfrm>
          <a:prstGeom prst="flowChartAlternateProcess">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 name="流程图: 可选过程 7"/>
          <p:cNvSpPr/>
          <p:nvPr/>
        </p:nvSpPr>
        <p:spPr>
          <a:xfrm>
            <a:off x="2492483" y="1842804"/>
            <a:ext cx="1789071" cy="2618647"/>
          </a:xfrm>
          <a:prstGeom prst="flowChartAlternateProcess">
            <a:avLst/>
          </a:prstGeom>
          <a:solidFill>
            <a:schemeClr val="accent2">
              <a:lumMod val="20000"/>
              <a:lumOff val="8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 name="流程图: 可选过程 8"/>
          <p:cNvSpPr/>
          <p:nvPr/>
        </p:nvSpPr>
        <p:spPr>
          <a:xfrm>
            <a:off x="2492483" y="4849939"/>
            <a:ext cx="1789071" cy="2618647"/>
          </a:xfrm>
          <a:prstGeom prst="flowChartAlternateProcess">
            <a:avLst/>
          </a:prstGeom>
          <a:solidFill>
            <a:schemeClr val="accent1">
              <a:lumMod val="60000"/>
              <a:lumOff val="40000"/>
              <a:alpha val="74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0" name="文本框 9"/>
          <p:cNvSpPr txBox="1"/>
          <p:nvPr/>
        </p:nvSpPr>
        <p:spPr>
          <a:xfrm>
            <a:off x="1868242" y="1842804"/>
            <a:ext cx="3036920" cy="517138"/>
          </a:xfrm>
          <a:prstGeom prst="rect">
            <a:avLst/>
          </a:prstGeom>
          <a:noFill/>
        </p:spPr>
        <p:txBody>
          <a:bodyPr wrap="square" rtlCol="0">
            <a:noAutofit/>
          </a:bodyPr>
          <a:p>
            <a:pPr algn="ctr"/>
            <a:r>
              <a:rPr lang="en-US" altLang="zh-CN" sz="1795" b="1"/>
              <a:t>Data </a:t>
            </a:r>
            <a:endParaRPr lang="en-US" altLang="zh-CN" sz="1795" b="1"/>
          </a:p>
          <a:p>
            <a:pPr algn="ctr"/>
            <a:r>
              <a:rPr lang="en-US" altLang="zh-CN" sz="1795" b="1"/>
              <a:t>Augmentation</a:t>
            </a:r>
            <a:endParaRPr lang="en-US" altLang="zh-CN" sz="1795" b="1"/>
          </a:p>
        </p:txBody>
      </p:sp>
      <p:sp>
        <p:nvSpPr>
          <p:cNvPr id="11" name="文本框 10"/>
          <p:cNvSpPr txBox="1"/>
          <p:nvPr/>
        </p:nvSpPr>
        <p:spPr>
          <a:xfrm>
            <a:off x="1868875" y="4921552"/>
            <a:ext cx="3036920" cy="517138"/>
          </a:xfrm>
          <a:prstGeom prst="rect">
            <a:avLst/>
          </a:prstGeom>
          <a:noFill/>
        </p:spPr>
        <p:txBody>
          <a:bodyPr wrap="square" rtlCol="0">
            <a:noAutofit/>
          </a:bodyPr>
          <a:p>
            <a:pPr algn="ctr"/>
            <a:r>
              <a:rPr lang="en-US" altLang="zh-CN" sz="1795" b="1"/>
              <a:t>ms-testing</a:t>
            </a:r>
            <a:endParaRPr lang="en-US" altLang="zh-CN" sz="1795" b="1"/>
          </a:p>
        </p:txBody>
      </p:sp>
      <p:sp>
        <p:nvSpPr>
          <p:cNvPr id="15" name="流程图: 可选过程 14"/>
          <p:cNvSpPr/>
          <p:nvPr/>
        </p:nvSpPr>
        <p:spPr>
          <a:xfrm>
            <a:off x="2735209" y="5353134"/>
            <a:ext cx="1302986" cy="484817"/>
          </a:xfrm>
          <a:prstGeom prst="flowChartAlternateProcess">
            <a:avLst/>
          </a:prstGeom>
          <a:solidFill>
            <a:schemeClr val="accent2">
              <a:lumMod val="20000"/>
              <a:lumOff val="8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scale</a:t>
            </a:r>
            <a:endParaRPr lang="en-US" altLang="zh-CN" sz="1595">
              <a:solidFill>
                <a:schemeClr val="tx1"/>
              </a:solidFill>
            </a:endParaRPr>
          </a:p>
        </p:txBody>
      </p:sp>
      <p:sp>
        <p:nvSpPr>
          <p:cNvPr id="16" name="流程图: 可选过程 15"/>
          <p:cNvSpPr/>
          <p:nvPr/>
        </p:nvSpPr>
        <p:spPr>
          <a:xfrm>
            <a:off x="2735209" y="5917170"/>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horizental filp</a:t>
            </a:r>
            <a:endParaRPr lang="en-US" altLang="zh-CN" sz="1595">
              <a:solidFill>
                <a:schemeClr val="tx1"/>
              </a:solidFill>
            </a:endParaRPr>
          </a:p>
        </p:txBody>
      </p:sp>
      <p:sp>
        <p:nvSpPr>
          <p:cNvPr id="18" name="流程图: 可选过程 17"/>
          <p:cNvSpPr/>
          <p:nvPr/>
        </p:nvSpPr>
        <p:spPr>
          <a:xfrm>
            <a:off x="2735843" y="6481206"/>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19" name="流程图: 可选过程 18"/>
          <p:cNvSpPr/>
          <p:nvPr/>
        </p:nvSpPr>
        <p:spPr>
          <a:xfrm>
            <a:off x="2735843" y="2507606"/>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20" name="流程图: 可选过程 19"/>
          <p:cNvSpPr/>
          <p:nvPr/>
        </p:nvSpPr>
        <p:spPr>
          <a:xfrm>
            <a:off x="2735843" y="3076078"/>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MixUP</a:t>
            </a:r>
            <a:endParaRPr lang="en-US" altLang="zh-CN" sz="1595">
              <a:solidFill>
                <a:schemeClr val="tx1"/>
              </a:solidFill>
            </a:endParaRPr>
          </a:p>
        </p:txBody>
      </p:sp>
      <p:sp>
        <p:nvSpPr>
          <p:cNvPr id="21" name="流程图: 可选过程 20"/>
          <p:cNvSpPr/>
          <p:nvPr/>
        </p:nvSpPr>
        <p:spPr>
          <a:xfrm>
            <a:off x="2735843" y="3629340"/>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photometric distortion</a:t>
            </a:r>
            <a:endParaRPr lang="en-US" altLang="zh-CN" sz="1595">
              <a:solidFill>
                <a:schemeClr val="tx1"/>
              </a:solidFill>
            </a:endParaRPr>
          </a:p>
        </p:txBody>
      </p:sp>
      <p:pic>
        <p:nvPicPr>
          <p:cNvPr id="6" name="图片 5" descr="C:\Users\17246\Desktop\5645DD9636B84C651FBA7ED2D89A8B5B.png5645DD9636B84C651FBA7ED2D89A8B5B"/>
          <p:cNvPicPr>
            <a:picLocks noChangeAspect="1"/>
          </p:cNvPicPr>
          <p:nvPr/>
        </p:nvPicPr>
        <p:blipFill>
          <a:blip r:embed="rId1"/>
          <a:srcRect/>
          <a:stretch>
            <a:fillRect/>
          </a:stretch>
        </p:blipFill>
        <p:spPr>
          <a:xfrm>
            <a:off x="432803" y="5693457"/>
            <a:ext cx="1630000" cy="932877"/>
          </a:xfrm>
          <a:prstGeom prst="rect">
            <a:avLst/>
          </a:prstGeom>
        </p:spPr>
      </p:pic>
      <p:sp>
        <p:nvSpPr>
          <p:cNvPr id="4" name="圆角矩形 3"/>
          <p:cNvSpPr/>
          <p:nvPr/>
        </p:nvSpPr>
        <p:spPr>
          <a:xfrm>
            <a:off x="13933063" y="2512343"/>
            <a:ext cx="2349937" cy="1893639"/>
          </a:xfrm>
          <a:prstGeom prst="roundRect">
            <a:avLst/>
          </a:prstGeom>
          <a:solidFill>
            <a:srgbClr val="046DA3">
              <a:alpha val="19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5" name="圆角矩形 4"/>
          <p:cNvSpPr/>
          <p:nvPr/>
        </p:nvSpPr>
        <p:spPr>
          <a:xfrm>
            <a:off x="11009567" y="5702330"/>
            <a:ext cx="2349937" cy="1893639"/>
          </a:xfrm>
          <a:prstGeom prst="roundRect">
            <a:avLst/>
          </a:prstGeom>
          <a:solidFill>
            <a:schemeClr val="tx2">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3" name="圆角矩形 12"/>
          <p:cNvSpPr/>
          <p:nvPr/>
        </p:nvSpPr>
        <p:spPr>
          <a:xfrm>
            <a:off x="13937976" y="5702353"/>
            <a:ext cx="2349937" cy="1893639"/>
          </a:xfrm>
          <a:prstGeom prst="roundRect">
            <a:avLst/>
          </a:prstGeom>
          <a:solidFill>
            <a:schemeClr val="tx2">
              <a:lumMod val="25000"/>
              <a:lumOff val="75000"/>
              <a:alpha val="54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7" name="流程图: 可选过程 16"/>
          <p:cNvSpPr/>
          <p:nvPr/>
        </p:nvSpPr>
        <p:spPr>
          <a:xfrm>
            <a:off x="14307780" y="3618867"/>
            <a:ext cx="1600214" cy="484817"/>
          </a:xfrm>
          <a:prstGeom prst="flowChartAlternateProcess">
            <a:avLst/>
          </a:prstGeom>
          <a:solidFill>
            <a:srgbClr val="C09BE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sp>
        <p:nvSpPr>
          <p:cNvPr id="22" name="文本框 21"/>
          <p:cNvSpPr txBox="1"/>
          <p:nvPr/>
        </p:nvSpPr>
        <p:spPr>
          <a:xfrm>
            <a:off x="14158215" y="2512343"/>
            <a:ext cx="1899343" cy="775074"/>
          </a:xfrm>
          <a:prstGeom prst="rect">
            <a:avLst/>
          </a:prstGeom>
          <a:noFill/>
        </p:spPr>
        <p:txBody>
          <a:bodyPr wrap="square" rtlCol="0">
            <a:noAutofit/>
          </a:bodyPr>
          <a:p>
            <a:pPr algn="ctr"/>
            <a:r>
              <a:rPr lang="en-US" altLang="zh-CN" sz="1795" b="1"/>
              <a:t>Ground Truth</a:t>
            </a:r>
            <a:endParaRPr lang="en-US" altLang="zh-CN" sz="1795" b="1"/>
          </a:p>
        </p:txBody>
      </p:sp>
      <p:sp>
        <p:nvSpPr>
          <p:cNvPr id="24" name="流程图: 可选过程 23"/>
          <p:cNvSpPr/>
          <p:nvPr/>
        </p:nvSpPr>
        <p:spPr>
          <a:xfrm>
            <a:off x="14308413" y="2997160"/>
            <a:ext cx="1600214" cy="484817"/>
          </a:xfrm>
          <a:prstGeom prst="flowChartAlternateProcess">
            <a:avLst/>
          </a:prstGeom>
          <a:solidFill>
            <a:srgbClr val="C7A3E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25" name="文本框 24"/>
          <p:cNvSpPr txBox="1"/>
          <p:nvPr/>
        </p:nvSpPr>
        <p:spPr>
          <a:xfrm>
            <a:off x="11009140" y="5769642"/>
            <a:ext cx="2349937" cy="390389"/>
          </a:xfrm>
          <a:prstGeom prst="rect">
            <a:avLst/>
          </a:prstGeom>
          <a:noFill/>
        </p:spPr>
        <p:txBody>
          <a:bodyPr wrap="square" rtlCol="0">
            <a:noAutofit/>
          </a:bodyPr>
          <a:p>
            <a:pPr algn="ctr"/>
            <a:r>
              <a:rPr lang="en-US" altLang="zh-CN" sz="1795" b="1"/>
              <a:t>Model Ensemble</a:t>
            </a:r>
            <a:endParaRPr lang="en-US" altLang="zh-CN" sz="1795" b="1"/>
          </a:p>
        </p:txBody>
      </p:sp>
      <p:sp>
        <p:nvSpPr>
          <p:cNvPr id="26" name="流程图: 可选过程 25"/>
          <p:cNvSpPr/>
          <p:nvPr/>
        </p:nvSpPr>
        <p:spPr>
          <a:xfrm>
            <a:off x="11384284" y="6159896"/>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NMS</a:t>
            </a:r>
            <a:endParaRPr lang="en-US" altLang="zh-CN" sz="1595">
              <a:solidFill>
                <a:schemeClr val="tx1"/>
              </a:solidFill>
            </a:endParaRPr>
          </a:p>
        </p:txBody>
      </p:sp>
      <p:sp>
        <p:nvSpPr>
          <p:cNvPr id="27" name="流程图: 可选过程 26"/>
          <p:cNvSpPr/>
          <p:nvPr/>
        </p:nvSpPr>
        <p:spPr>
          <a:xfrm>
            <a:off x="11384918" y="6801882"/>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WBF</a:t>
            </a:r>
            <a:endParaRPr lang="en-US" altLang="zh-CN" sz="1595">
              <a:solidFill>
                <a:schemeClr val="tx1"/>
              </a:solidFill>
            </a:endParaRPr>
          </a:p>
        </p:txBody>
      </p:sp>
      <p:sp>
        <p:nvSpPr>
          <p:cNvPr id="36" name="文本框 35"/>
          <p:cNvSpPr txBox="1"/>
          <p:nvPr/>
        </p:nvSpPr>
        <p:spPr>
          <a:xfrm>
            <a:off x="14163128" y="5781572"/>
            <a:ext cx="1899343" cy="390389"/>
          </a:xfrm>
          <a:prstGeom prst="rect">
            <a:avLst/>
          </a:prstGeom>
          <a:noFill/>
        </p:spPr>
        <p:txBody>
          <a:bodyPr wrap="square" rtlCol="0">
            <a:noAutofit/>
          </a:bodyPr>
          <a:p>
            <a:pPr algn="ctr"/>
            <a:r>
              <a:rPr lang="en-US" altLang="zh-CN" sz="1795" b="1"/>
              <a:t>Prediction</a:t>
            </a:r>
            <a:endParaRPr lang="en-US" altLang="zh-CN" sz="1795" b="1"/>
          </a:p>
        </p:txBody>
      </p:sp>
      <p:sp>
        <p:nvSpPr>
          <p:cNvPr id="37" name="流程图: 可选过程 36"/>
          <p:cNvSpPr/>
          <p:nvPr/>
        </p:nvSpPr>
        <p:spPr>
          <a:xfrm>
            <a:off x="14313327" y="6218858"/>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38" name="流程图: 可选过程 37"/>
          <p:cNvSpPr/>
          <p:nvPr/>
        </p:nvSpPr>
        <p:spPr>
          <a:xfrm>
            <a:off x="14313327" y="6864013"/>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cxnSp>
        <p:nvCxnSpPr>
          <p:cNvPr id="44" name="直接箭头连接符 43"/>
          <p:cNvCxnSpPr/>
          <p:nvPr/>
        </p:nvCxnSpPr>
        <p:spPr>
          <a:xfrm flipV="1">
            <a:off x="10333551" y="3090048"/>
            <a:ext cx="3604758"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317686" y="6536976"/>
            <a:ext cx="692053" cy="253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3342565" y="6564861"/>
            <a:ext cx="622300" cy="762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4282504" y="3455693"/>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281870" y="6261295"/>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2032065" y="3254161"/>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034600" y="6261295"/>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762286" y="2146504"/>
            <a:ext cx="5555435" cy="540143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5" name="Google Shape;6362;p110"/>
          <p:cNvSpPr/>
          <p:nvPr/>
        </p:nvSpPr>
        <p:spPr>
          <a:xfrm>
            <a:off x="4968219" y="2551335"/>
            <a:ext cx="1013997" cy="3988810"/>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3" name="Google Shape;6362;p110"/>
          <p:cNvSpPr/>
          <p:nvPr/>
        </p:nvSpPr>
        <p:spPr>
          <a:xfrm>
            <a:off x="5727449" y="3042489"/>
            <a:ext cx="988013" cy="300650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4" name="Google Shape;6361;p110"/>
          <p:cNvSpPr/>
          <p:nvPr/>
        </p:nvSpPr>
        <p:spPr>
          <a:xfrm>
            <a:off x="6475272" y="3441117"/>
            <a:ext cx="746555" cy="2209879"/>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5" name="Google Shape;6361;p110"/>
          <p:cNvSpPr/>
          <p:nvPr/>
        </p:nvSpPr>
        <p:spPr>
          <a:xfrm>
            <a:off x="7137539" y="3847983"/>
            <a:ext cx="520941" cy="1450015"/>
          </a:xfrm>
          <a:prstGeom prst="cube">
            <a:avLst>
              <a:gd name="adj" fmla="val 56788"/>
            </a:avLst>
          </a:prstGeom>
          <a:solidFill>
            <a:srgbClr val="C09BE6">
              <a:alpha val="85000"/>
            </a:srgb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6" name="Google Shape;3209;p50"/>
          <p:cNvSpPr/>
          <p:nvPr/>
        </p:nvSpPr>
        <p:spPr>
          <a:xfrm>
            <a:off x="8078021" y="6381074"/>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57" name="Google Shape;3209;p50"/>
          <p:cNvSpPr/>
          <p:nvPr/>
        </p:nvSpPr>
        <p:spPr>
          <a:xfrm>
            <a:off x="8325816" y="5231455"/>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58" name="Google Shape;3209;p50"/>
          <p:cNvSpPr/>
          <p:nvPr/>
        </p:nvSpPr>
        <p:spPr>
          <a:xfrm>
            <a:off x="8434821" y="4023531"/>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59" name="Google Shape;3209;p50"/>
          <p:cNvSpPr/>
          <p:nvPr/>
        </p:nvSpPr>
        <p:spPr>
          <a:xfrm>
            <a:off x="8325816" y="2683154"/>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cxnSp>
        <p:nvCxnSpPr>
          <p:cNvPr id="60" name="直接箭头连接符 59"/>
          <p:cNvCxnSpPr>
            <a:endCxn id="58" idx="2"/>
          </p:cNvCxnSpPr>
          <p:nvPr/>
        </p:nvCxnSpPr>
        <p:spPr>
          <a:xfrm flipV="1">
            <a:off x="7642636" y="4444340"/>
            <a:ext cx="792185" cy="135622"/>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59" idx="2"/>
          </p:cNvCxnSpPr>
          <p:nvPr/>
        </p:nvCxnSpPr>
        <p:spPr>
          <a:xfrm flipV="1">
            <a:off x="7046279" y="3103963"/>
            <a:ext cx="1279537" cy="1214895"/>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57" idx="2"/>
          </p:cNvCxnSpPr>
          <p:nvPr/>
        </p:nvCxnSpPr>
        <p:spPr>
          <a:xfrm>
            <a:off x="6102628" y="5012178"/>
            <a:ext cx="2223188" cy="640085"/>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56" idx="2"/>
          </p:cNvCxnSpPr>
          <p:nvPr/>
        </p:nvCxnSpPr>
        <p:spPr>
          <a:xfrm>
            <a:off x="5616544" y="5350599"/>
            <a:ext cx="2461477" cy="1451283"/>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0322756" y="3862815"/>
            <a:ext cx="3615690" cy="1841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730230" y="3287395"/>
            <a:ext cx="2612390" cy="368300"/>
          </a:xfrm>
          <a:prstGeom prst="rect">
            <a:avLst/>
          </a:prstGeom>
          <a:noFill/>
        </p:spPr>
        <p:txBody>
          <a:bodyPr wrap="square" rtlCol="0">
            <a:spAutoFit/>
          </a:bodyPr>
          <a:p>
            <a:pPr algn="ctr"/>
            <a:r>
              <a:rPr lang="en-US" altLang="zh-CN"/>
              <a:t>Training</a:t>
            </a:r>
            <a:endParaRPr lang="en-US" altLang="zh-CN"/>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42" name="圆角矩形 141"/>
          <p:cNvSpPr/>
          <p:nvPr/>
        </p:nvSpPr>
        <p:spPr>
          <a:xfrm>
            <a:off x="14685482" y="1888303"/>
            <a:ext cx="1333312" cy="5440746"/>
          </a:xfrm>
          <a:prstGeom prst="roundRect">
            <a:avLst/>
          </a:prstGeom>
          <a:solidFill>
            <a:srgbClr val="9BD5F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139" name="圆角矩形 138"/>
          <p:cNvSpPr/>
          <p:nvPr/>
        </p:nvSpPr>
        <p:spPr>
          <a:xfrm>
            <a:off x="4582312" y="1889136"/>
            <a:ext cx="9940673" cy="5914905"/>
          </a:xfrm>
          <a:prstGeom prst="roundRect">
            <a:avLst/>
          </a:prstGeom>
          <a:solidFill>
            <a:srgbClr val="C7A3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21" name="圆角矩形 20"/>
          <p:cNvSpPr/>
          <p:nvPr/>
        </p:nvSpPr>
        <p:spPr>
          <a:xfrm>
            <a:off x="4793975" y="5139084"/>
            <a:ext cx="1363311" cy="2007468"/>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8" name="流程图: 可选过程 7"/>
          <p:cNvSpPr/>
          <p:nvPr/>
        </p:nvSpPr>
        <p:spPr>
          <a:xfrm>
            <a:off x="2874006" y="1889136"/>
            <a:ext cx="1466643" cy="5439079"/>
          </a:xfrm>
          <a:prstGeom prst="flowChartAlternateProcess">
            <a:avLst/>
          </a:prstGeom>
          <a:solidFill>
            <a:schemeClr val="accent2">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17" name="Google Shape;5821;p102"/>
          <p:cNvSpPr/>
          <p:nvPr/>
        </p:nvSpPr>
        <p:spPr>
          <a:xfrm>
            <a:off x="3172172" y="6705908"/>
            <a:ext cx="889009" cy="405820"/>
          </a:xfrm>
          <a:prstGeom prst="roundRect">
            <a:avLst/>
          </a:prstGeom>
          <a:solidFill>
            <a:srgbClr val="84BBEE"/>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sz="1380"/>
              <a:t>SPPF</a:t>
            </a:r>
            <a:endParaRPr lang="en-US" sz="1380"/>
          </a:p>
        </p:txBody>
      </p:sp>
      <p:sp>
        <p:nvSpPr>
          <p:cNvPr id="2" name="文本框 1"/>
          <p:cNvSpPr txBox="1"/>
          <p:nvPr/>
        </p:nvSpPr>
        <p:spPr>
          <a:xfrm>
            <a:off x="2792670" y="1888051"/>
            <a:ext cx="1648733" cy="420370"/>
          </a:xfrm>
          <a:prstGeom prst="rect">
            <a:avLst/>
          </a:prstGeom>
          <a:noFill/>
        </p:spPr>
        <p:txBody>
          <a:bodyPr wrap="square" rtlCol="0">
            <a:spAutoFit/>
          </a:bodyPr>
          <a:p>
            <a:pPr algn="ctr"/>
            <a:r>
              <a:rPr lang="en-US" altLang="zh-CN" sz="2140" b="1">
                <a:solidFill>
                  <a:schemeClr val="tx1"/>
                </a:solidFill>
              </a:rPr>
              <a:t>Backbone</a:t>
            </a:r>
            <a:endParaRPr lang="en-US" altLang="zh-CN" sz="2140" b="1">
              <a:solidFill>
                <a:schemeClr val="tx1"/>
              </a:solidFill>
            </a:endParaRPr>
          </a:p>
        </p:txBody>
      </p:sp>
      <p:sp>
        <p:nvSpPr>
          <p:cNvPr id="11" name="Google Shape;3289;p52"/>
          <p:cNvSpPr/>
          <p:nvPr/>
        </p:nvSpPr>
        <p:spPr>
          <a:xfrm>
            <a:off x="4923621" y="5787106"/>
            <a:ext cx="1101285" cy="275321"/>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380">
                <a:solidFill>
                  <a:schemeClr val="tx1"/>
                </a:solidFill>
              </a:rPr>
              <a:t>Concat</a:t>
            </a:r>
            <a:endParaRPr lang="en-US" sz="1220">
              <a:solidFill>
                <a:schemeClr val="tx1"/>
              </a:solidFill>
            </a:endParaRPr>
          </a:p>
        </p:txBody>
      </p:sp>
      <p:sp>
        <p:nvSpPr>
          <p:cNvPr id="18" name="Google Shape;3289;p52"/>
          <p:cNvSpPr/>
          <p:nvPr/>
        </p:nvSpPr>
        <p:spPr>
          <a:xfrm>
            <a:off x="4923621" y="6279055"/>
            <a:ext cx="1101285" cy="275355"/>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380">
                <a:solidFill>
                  <a:schemeClr val="tx1"/>
                </a:solidFill>
              </a:rPr>
              <a:t>Upsample</a:t>
            </a:r>
            <a:endParaRPr lang="en-US" sz="1380">
              <a:solidFill>
                <a:schemeClr val="tx1"/>
              </a:solidFill>
            </a:endParaRPr>
          </a:p>
        </p:txBody>
      </p:sp>
      <p:sp>
        <p:nvSpPr>
          <p:cNvPr id="19" name="Google Shape;3289;p52"/>
          <p:cNvSpPr/>
          <p:nvPr/>
        </p:nvSpPr>
        <p:spPr>
          <a:xfrm>
            <a:off x="4923621" y="5295156"/>
            <a:ext cx="1101285" cy="275321"/>
          </a:xfrm>
          <a:prstGeom prst="roundRect">
            <a:avLst>
              <a:gd name="adj" fmla="val 28518"/>
            </a:avLst>
          </a:prstGeom>
          <a:solidFill>
            <a:srgbClr val="84BBEE"/>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475">
                <a:sym typeface="+mn-ea"/>
              </a:rPr>
              <a:t>3 * C3</a:t>
            </a:r>
            <a:endParaRPr lang="en-US" sz="1475">
              <a:solidFill>
                <a:schemeClr val="tx1"/>
              </a:solidFill>
            </a:endParaRPr>
          </a:p>
        </p:txBody>
      </p:sp>
      <p:sp>
        <p:nvSpPr>
          <p:cNvPr id="20" name="Google Shape;5814;p102"/>
          <p:cNvSpPr/>
          <p:nvPr/>
        </p:nvSpPr>
        <p:spPr>
          <a:xfrm>
            <a:off x="4923621" y="6771004"/>
            <a:ext cx="1101285" cy="275321"/>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altLang="en-GB" sz="1380"/>
              <a:t>Conv</a:t>
            </a:r>
            <a:endParaRPr lang="en-US" altLang="en-GB" sz="1380"/>
          </a:p>
        </p:txBody>
      </p:sp>
      <p:cxnSp>
        <p:nvCxnSpPr>
          <p:cNvPr id="22" name="直接箭头连接符 21"/>
          <p:cNvCxnSpPr>
            <a:stCxn id="17" idx="3"/>
            <a:endCxn id="20" idx="1"/>
          </p:cNvCxnSpPr>
          <p:nvPr/>
        </p:nvCxnSpPr>
        <p:spPr>
          <a:xfrm>
            <a:off x="4061125" y="6908815"/>
            <a:ext cx="862247" cy="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4" idx="3"/>
            <a:endCxn id="11" idx="1"/>
          </p:cNvCxnSpPr>
          <p:nvPr/>
        </p:nvCxnSpPr>
        <p:spPr>
          <a:xfrm>
            <a:off x="4178452" y="5576520"/>
            <a:ext cx="744977" cy="348403"/>
          </a:xfrm>
          <a:prstGeom prst="bentConnector3">
            <a:avLst>
              <a:gd name="adj1" fmla="val 50033"/>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6420616" y="3713274"/>
            <a:ext cx="1394144" cy="2018301"/>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32" name="Google Shape;3289;p52"/>
          <p:cNvSpPr/>
          <p:nvPr/>
        </p:nvSpPr>
        <p:spPr>
          <a:xfrm>
            <a:off x="6550016" y="4371962"/>
            <a:ext cx="1101285" cy="275321"/>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380">
                <a:solidFill>
                  <a:schemeClr val="tx1"/>
                </a:solidFill>
              </a:rPr>
              <a:t>Concat</a:t>
            </a:r>
            <a:endParaRPr lang="en-US" sz="1220">
              <a:solidFill>
                <a:schemeClr val="tx1"/>
              </a:solidFill>
            </a:endParaRPr>
          </a:p>
        </p:txBody>
      </p:sp>
      <p:sp>
        <p:nvSpPr>
          <p:cNvPr id="33" name="Google Shape;3289;p52"/>
          <p:cNvSpPr/>
          <p:nvPr/>
        </p:nvSpPr>
        <p:spPr>
          <a:xfrm>
            <a:off x="6550016" y="4863912"/>
            <a:ext cx="1101285" cy="275355"/>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380">
                <a:solidFill>
                  <a:schemeClr val="tx1"/>
                </a:solidFill>
              </a:rPr>
              <a:t>Upsample</a:t>
            </a:r>
            <a:endParaRPr lang="en-US" sz="1380">
              <a:solidFill>
                <a:schemeClr val="tx1"/>
              </a:solidFill>
            </a:endParaRPr>
          </a:p>
        </p:txBody>
      </p:sp>
      <p:sp>
        <p:nvSpPr>
          <p:cNvPr id="34" name="Google Shape;3289;p52"/>
          <p:cNvSpPr/>
          <p:nvPr/>
        </p:nvSpPr>
        <p:spPr>
          <a:xfrm>
            <a:off x="6550016" y="3880014"/>
            <a:ext cx="1101285" cy="275321"/>
          </a:xfrm>
          <a:prstGeom prst="roundRect">
            <a:avLst>
              <a:gd name="adj" fmla="val 28518"/>
            </a:avLst>
          </a:prstGeom>
          <a:solidFill>
            <a:srgbClr val="84BBEE"/>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475">
                <a:sym typeface="+mn-ea"/>
              </a:rPr>
              <a:t>3 * C3</a:t>
            </a:r>
            <a:endParaRPr lang="en-US" sz="1475">
              <a:solidFill>
                <a:schemeClr val="tx1"/>
              </a:solidFill>
            </a:endParaRPr>
          </a:p>
        </p:txBody>
      </p:sp>
      <p:sp>
        <p:nvSpPr>
          <p:cNvPr id="35" name="Google Shape;5814;p102"/>
          <p:cNvSpPr/>
          <p:nvPr/>
        </p:nvSpPr>
        <p:spPr>
          <a:xfrm>
            <a:off x="6550016" y="5355861"/>
            <a:ext cx="1101285" cy="275321"/>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altLang="en-GB" sz="1380"/>
              <a:t>Conv</a:t>
            </a:r>
            <a:endParaRPr lang="en-US" altLang="en-GB" sz="1380"/>
          </a:p>
        </p:txBody>
      </p:sp>
      <p:sp>
        <p:nvSpPr>
          <p:cNvPr id="42" name="圆角矩形 41"/>
          <p:cNvSpPr/>
          <p:nvPr/>
        </p:nvSpPr>
        <p:spPr>
          <a:xfrm>
            <a:off x="9523899" y="2820788"/>
            <a:ext cx="1472476" cy="1535809"/>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45" name="Google Shape;3289;p52"/>
          <p:cNvSpPr/>
          <p:nvPr/>
        </p:nvSpPr>
        <p:spPr>
          <a:xfrm>
            <a:off x="9716363" y="3438085"/>
            <a:ext cx="1101285" cy="275321"/>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380">
                <a:solidFill>
                  <a:schemeClr val="tx1"/>
                </a:solidFill>
              </a:rPr>
              <a:t>Concat</a:t>
            </a:r>
            <a:endParaRPr lang="en-US" sz="1220">
              <a:solidFill>
                <a:schemeClr val="tx1"/>
              </a:solidFill>
            </a:endParaRPr>
          </a:p>
        </p:txBody>
      </p:sp>
      <p:sp>
        <p:nvSpPr>
          <p:cNvPr id="61" name="Google Shape;5814;p102"/>
          <p:cNvSpPr/>
          <p:nvPr/>
        </p:nvSpPr>
        <p:spPr>
          <a:xfrm>
            <a:off x="9716363" y="3021409"/>
            <a:ext cx="1101285" cy="275321"/>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altLang="en-GB" sz="1380"/>
              <a:t>Conv</a:t>
            </a:r>
            <a:endParaRPr lang="en-US" altLang="en-GB" sz="1380"/>
          </a:p>
        </p:txBody>
      </p:sp>
      <p:sp>
        <p:nvSpPr>
          <p:cNvPr id="64" name="圆角矩形 63"/>
          <p:cNvSpPr/>
          <p:nvPr/>
        </p:nvSpPr>
        <p:spPr>
          <a:xfrm>
            <a:off x="11176372" y="4355763"/>
            <a:ext cx="1415811" cy="1568308"/>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65" name="Google Shape;3289;p52"/>
          <p:cNvSpPr/>
          <p:nvPr/>
        </p:nvSpPr>
        <p:spPr>
          <a:xfrm>
            <a:off x="11345186" y="5019801"/>
            <a:ext cx="1101285" cy="275321"/>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380">
                <a:solidFill>
                  <a:schemeClr val="tx1"/>
                </a:solidFill>
              </a:rPr>
              <a:t>Concat</a:t>
            </a:r>
            <a:endParaRPr lang="en-US" sz="1220">
              <a:solidFill>
                <a:schemeClr val="tx1"/>
              </a:solidFill>
            </a:endParaRPr>
          </a:p>
        </p:txBody>
      </p:sp>
      <p:sp>
        <p:nvSpPr>
          <p:cNvPr id="66" name="Google Shape;5814;p102"/>
          <p:cNvSpPr/>
          <p:nvPr/>
        </p:nvSpPr>
        <p:spPr>
          <a:xfrm>
            <a:off x="11345186" y="4603125"/>
            <a:ext cx="1101285" cy="275321"/>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altLang="en-GB" sz="1380"/>
              <a:t>Conv</a:t>
            </a:r>
            <a:endParaRPr lang="en-US" altLang="en-GB" sz="1380"/>
          </a:p>
        </p:txBody>
      </p:sp>
      <p:sp>
        <p:nvSpPr>
          <p:cNvPr id="69" name="圆角矩形 68"/>
          <p:cNvSpPr/>
          <p:nvPr/>
        </p:nvSpPr>
        <p:spPr>
          <a:xfrm>
            <a:off x="12647182" y="6279066"/>
            <a:ext cx="1360811" cy="1359978"/>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70" name="Google Shape;3289;p52"/>
          <p:cNvSpPr/>
          <p:nvPr/>
        </p:nvSpPr>
        <p:spPr>
          <a:xfrm>
            <a:off x="12769071" y="6771004"/>
            <a:ext cx="1101285" cy="275321"/>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380">
                <a:solidFill>
                  <a:schemeClr val="tx1"/>
                </a:solidFill>
              </a:rPr>
              <a:t>Concat</a:t>
            </a:r>
            <a:endParaRPr lang="en-US" sz="1220">
              <a:solidFill>
                <a:schemeClr val="tx1"/>
              </a:solidFill>
            </a:endParaRPr>
          </a:p>
        </p:txBody>
      </p:sp>
      <p:sp>
        <p:nvSpPr>
          <p:cNvPr id="71" name="Google Shape;5814;p102"/>
          <p:cNvSpPr/>
          <p:nvPr/>
        </p:nvSpPr>
        <p:spPr>
          <a:xfrm>
            <a:off x="12769071" y="6361127"/>
            <a:ext cx="1101285" cy="275321"/>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altLang="en-GB" sz="1380"/>
              <a:t>Conv</a:t>
            </a:r>
            <a:endParaRPr lang="en-US" altLang="en-GB" sz="1380"/>
          </a:p>
        </p:txBody>
      </p:sp>
      <p:cxnSp>
        <p:nvCxnSpPr>
          <p:cNvPr id="75" name="肘形连接符 74"/>
          <p:cNvCxnSpPr>
            <a:stCxn id="3" idx="3"/>
            <a:endCxn id="45" idx="1"/>
          </p:cNvCxnSpPr>
          <p:nvPr/>
        </p:nvCxnSpPr>
        <p:spPr>
          <a:xfrm>
            <a:off x="4175652" y="2809955"/>
            <a:ext cx="5540744" cy="765821"/>
          </a:xfrm>
          <a:prstGeom prst="bentConnector3">
            <a:avLst>
              <a:gd name="adj1" fmla="val 50008"/>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19" idx="3"/>
            <a:endCxn id="35" idx="2"/>
          </p:cNvCxnSpPr>
          <p:nvPr/>
        </p:nvCxnSpPr>
        <p:spPr>
          <a:xfrm>
            <a:off x="6025622" y="5432412"/>
            <a:ext cx="1074983" cy="198330"/>
          </a:xfrm>
          <a:prstGeom prst="bentConnector4">
            <a:avLst>
              <a:gd name="adj1" fmla="val 24419"/>
              <a:gd name="adj2" fmla="val 257563"/>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20" idx="3"/>
            <a:endCxn id="70" idx="1"/>
          </p:cNvCxnSpPr>
          <p:nvPr/>
        </p:nvCxnSpPr>
        <p:spPr>
          <a:xfrm>
            <a:off x="6025045" y="6908924"/>
            <a:ext cx="6744027" cy="0"/>
          </a:xfrm>
          <a:prstGeom prst="straightConnector1">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5" idx="2"/>
            <a:endCxn id="71" idx="0"/>
          </p:cNvCxnSpPr>
          <p:nvPr/>
        </p:nvCxnSpPr>
        <p:spPr>
          <a:xfrm rot="5400000" flipV="1">
            <a:off x="12288854" y="5329081"/>
            <a:ext cx="629157" cy="1433310"/>
          </a:xfrm>
          <a:prstGeom prst="bentConnector3">
            <a:avLst>
              <a:gd name="adj1" fmla="val 50000"/>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71" idx="2"/>
          </p:cNvCxnSpPr>
          <p:nvPr/>
        </p:nvCxnSpPr>
        <p:spPr>
          <a:xfrm rot="5400000">
            <a:off x="13238195" y="6715156"/>
            <a:ext cx="160745" cy="2913"/>
          </a:xfrm>
          <a:prstGeom prst="bentConnector3">
            <a:avLst>
              <a:gd name="adj1" fmla="val 50000"/>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肘形连接符 79"/>
          <p:cNvCxnSpPr>
            <a:endCxn id="72" idx="0"/>
          </p:cNvCxnSpPr>
          <p:nvPr/>
        </p:nvCxnSpPr>
        <p:spPr>
          <a:xfrm rot="5400000" flipV="1">
            <a:off x="13235766" y="7106093"/>
            <a:ext cx="165602" cy="2913"/>
          </a:xfrm>
          <a:prstGeom prst="bentConnector3">
            <a:avLst>
              <a:gd name="adj1" fmla="val 50000"/>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肘形连接符 82"/>
          <p:cNvCxnSpPr>
            <a:stCxn id="4" idx="2"/>
          </p:cNvCxnSpPr>
          <p:nvPr/>
        </p:nvCxnSpPr>
        <p:spPr>
          <a:xfrm rot="5400000" flipV="1">
            <a:off x="10528049" y="3928270"/>
            <a:ext cx="546658" cy="1068316"/>
          </a:xfrm>
          <a:prstGeom prst="bentConnector2">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肘形连接符 83"/>
          <p:cNvCxnSpPr>
            <a:stCxn id="35" idx="3"/>
            <a:endCxn id="65" idx="1"/>
          </p:cNvCxnSpPr>
          <p:nvPr/>
        </p:nvCxnSpPr>
        <p:spPr>
          <a:xfrm flipV="1">
            <a:off x="7651438" y="5157721"/>
            <a:ext cx="3693748" cy="336060"/>
          </a:xfrm>
          <a:prstGeom prst="bentConnector3">
            <a:avLst>
              <a:gd name="adj1" fmla="val 50000"/>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3" idx="2"/>
            <a:endCxn id="10" idx="0"/>
          </p:cNvCxnSpPr>
          <p:nvPr/>
        </p:nvCxnSpPr>
        <p:spPr>
          <a:xfrm>
            <a:off x="3606574" y="3021640"/>
            <a:ext cx="10219" cy="1009686"/>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10" idx="2"/>
            <a:endCxn id="24" idx="0"/>
          </p:cNvCxnSpPr>
          <p:nvPr/>
        </p:nvCxnSpPr>
        <p:spPr>
          <a:xfrm flipH="1">
            <a:off x="3616305" y="4452748"/>
            <a:ext cx="487" cy="912366"/>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20" idx="0"/>
            <a:endCxn id="18" idx="2"/>
          </p:cNvCxnSpPr>
          <p:nvPr/>
        </p:nvCxnSpPr>
        <p:spPr>
          <a:xfrm flipV="1">
            <a:off x="5474333" y="6554410"/>
            <a:ext cx="0" cy="216594"/>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5474333" y="6062461"/>
            <a:ext cx="0" cy="216594"/>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5474333" y="5570513"/>
            <a:ext cx="0" cy="216594"/>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7100727" y="5142666"/>
            <a:ext cx="0" cy="216594"/>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endCxn id="32" idx="2"/>
          </p:cNvCxnSpPr>
          <p:nvPr/>
        </p:nvCxnSpPr>
        <p:spPr>
          <a:xfrm flipV="1">
            <a:off x="7100727" y="4647318"/>
            <a:ext cx="0" cy="231163"/>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32" idx="0"/>
          </p:cNvCxnSpPr>
          <p:nvPr/>
        </p:nvCxnSpPr>
        <p:spPr>
          <a:xfrm flipV="1">
            <a:off x="7100727" y="4139343"/>
            <a:ext cx="0" cy="23262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24" idx="2"/>
            <a:endCxn id="17" idx="0"/>
          </p:cNvCxnSpPr>
          <p:nvPr/>
        </p:nvCxnSpPr>
        <p:spPr>
          <a:xfrm>
            <a:off x="3616305" y="5787064"/>
            <a:ext cx="487" cy="918693"/>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4" name="肘形连接符 103"/>
          <p:cNvCxnSpPr>
            <a:stCxn id="34" idx="3"/>
            <a:endCxn id="61" idx="1"/>
          </p:cNvCxnSpPr>
          <p:nvPr/>
        </p:nvCxnSpPr>
        <p:spPr>
          <a:xfrm flipV="1">
            <a:off x="7651429" y="3159116"/>
            <a:ext cx="2064967" cy="858320"/>
          </a:xfrm>
          <a:prstGeom prst="bentConnector3">
            <a:avLst>
              <a:gd name="adj1" fmla="val 50000"/>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61" idx="2"/>
          </p:cNvCxnSpPr>
          <p:nvPr/>
        </p:nvCxnSpPr>
        <p:spPr>
          <a:xfrm>
            <a:off x="10267073" y="3296764"/>
            <a:ext cx="486" cy="166573"/>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45" idx="2"/>
          </p:cNvCxnSpPr>
          <p:nvPr/>
        </p:nvCxnSpPr>
        <p:spPr>
          <a:xfrm>
            <a:off x="10267073" y="3713440"/>
            <a:ext cx="0" cy="191341"/>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11895411" y="4878480"/>
            <a:ext cx="486" cy="166573"/>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65" idx="2"/>
            <a:endCxn id="67" idx="0"/>
          </p:cNvCxnSpPr>
          <p:nvPr/>
        </p:nvCxnSpPr>
        <p:spPr>
          <a:xfrm>
            <a:off x="11895897" y="5295156"/>
            <a:ext cx="486" cy="191341"/>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8" name="Google Shape;5814;p102"/>
          <p:cNvSpPr/>
          <p:nvPr/>
        </p:nvSpPr>
        <p:spPr>
          <a:xfrm>
            <a:off x="14794172" y="3904781"/>
            <a:ext cx="1101285" cy="275321"/>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altLang="en-GB" sz="1380"/>
              <a:t>Conv</a:t>
            </a:r>
            <a:endParaRPr lang="en-US" altLang="en-GB" sz="1380"/>
          </a:p>
        </p:txBody>
      </p:sp>
      <p:sp>
        <p:nvSpPr>
          <p:cNvPr id="120" name="Google Shape;5814;p102"/>
          <p:cNvSpPr/>
          <p:nvPr/>
        </p:nvSpPr>
        <p:spPr>
          <a:xfrm>
            <a:off x="14794172" y="5493782"/>
            <a:ext cx="1101285" cy="275321"/>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altLang="en-GB" sz="1380"/>
              <a:t>Conv</a:t>
            </a:r>
            <a:endParaRPr lang="en-US" altLang="en-GB" sz="1380"/>
          </a:p>
        </p:txBody>
      </p:sp>
      <p:sp>
        <p:nvSpPr>
          <p:cNvPr id="121" name="Google Shape;5814;p102"/>
          <p:cNvSpPr/>
          <p:nvPr/>
        </p:nvSpPr>
        <p:spPr>
          <a:xfrm>
            <a:off x="14794172" y="6705391"/>
            <a:ext cx="1101285" cy="275321"/>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altLang="en-GB" sz="1380"/>
              <a:t>Conv</a:t>
            </a:r>
            <a:endParaRPr lang="en-US" altLang="en-GB" sz="1380"/>
          </a:p>
        </p:txBody>
      </p:sp>
      <p:cxnSp>
        <p:nvCxnSpPr>
          <p:cNvPr id="123" name="肘形连接符 122"/>
          <p:cNvCxnSpPr>
            <a:stCxn id="62" idx="3"/>
            <a:endCxn id="118" idx="1"/>
          </p:cNvCxnSpPr>
          <p:nvPr/>
        </p:nvCxnSpPr>
        <p:spPr>
          <a:xfrm>
            <a:off x="10818270" y="4042701"/>
            <a:ext cx="3975902" cy="242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67" idx="3"/>
            <a:endCxn id="120" idx="1"/>
          </p:cNvCxnSpPr>
          <p:nvPr/>
        </p:nvCxnSpPr>
        <p:spPr>
          <a:xfrm>
            <a:off x="12447093" y="5624417"/>
            <a:ext cx="2347079" cy="72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6" idx="3"/>
            <a:endCxn id="121" idx="1"/>
          </p:cNvCxnSpPr>
          <p:nvPr/>
        </p:nvCxnSpPr>
        <p:spPr>
          <a:xfrm flipV="1">
            <a:off x="13870496" y="6843223"/>
            <a:ext cx="923318" cy="484992"/>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0" name="文本框 139"/>
          <p:cNvSpPr txBox="1"/>
          <p:nvPr/>
        </p:nvSpPr>
        <p:spPr>
          <a:xfrm>
            <a:off x="8968307" y="1888165"/>
            <a:ext cx="1385034" cy="420370"/>
          </a:xfrm>
          <a:prstGeom prst="rect">
            <a:avLst/>
          </a:prstGeom>
          <a:noFill/>
        </p:spPr>
        <p:txBody>
          <a:bodyPr wrap="square" rtlCol="0">
            <a:spAutoFit/>
          </a:bodyPr>
          <a:p>
            <a:pPr algn="ctr"/>
            <a:r>
              <a:rPr lang="en-US" altLang="zh-CN" sz="2140" b="1">
                <a:solidFill>
                  <a:schemeClr val="tx1"/>
                </a:solidFill>
              </a:rPr>
              <a:t>Neck</a:t>
            </a:r>
            <a:endParaRPr lang="en-US" altLang="zh-CN" sz="2140" b="1">
              <a:solidFill>
                <a:schemeClr val="tx1"/>
              </a:solidFill>
            </a:endParaRPr>
          </a:p>
        </p:txBody>
      </p:sp>
      <p:sp>
        <p:nvSpPr>
          <p:cNvPr id="141" name="文本框 140"/>
          <p:cNvSpPr txBox="1"/>
          <p:nvPr/>
        </p:nvSpPr>
        <p:spPr>
          <a:xfrm>
            <a:off x="14527876" y="1888555"/>
            <a:ext cx="1648733" cy="420370"/>
          </a:xfrm>
          <a:prstGeom prst="rect">
            <a:avLst/>
          </a:prstGeom>
          <a:noFill/>
        </p:spPr>
        <p:txBody>
          <a:bodyPr wrap="square" rtlCol="0">
            <a:spAutoFit/>
          </a:bodyPr>
          <a:p>
            <a:pPr algn="ctr"/>
            <a:r>
              <a:rPr lang="en-US" altLang="zh-CN" sz="2140" b="1">
                <a:solidFill>
                  <a:schemeClr val="tx1"/>
                </a:solidFill>
              </a:rPr>
              <a:t>Head</a:t>
            </a:r>
            <a:endParaRPr lang="en-US" altLang="zh-CN" sz="2140" b="1">
              <a:solidFill>
                <a:schemeClr val="tx1"/>
              </a:solidFill>
            </a:endParaRPr>
          </a:p>
        </p:txBody>
      </p:sp>
      <p:sp>
        <p:nvSpPr>
          <p:cNvPr id="3" name="Google Shape;5819;p102"/>
          <p:cNvSpPr/>
          <p:nvPr/>
        </p:nvSpPr>
        <p:spPr>
          <a:xfrm>
            <a:off x="3036898" y="2599529"/>
            <a:ext cx="1139119" cy="421878"/>
          </a:xfrm>
          <a:prstGeom prst="roundRect">
            <a:avLst/>
          </a:prstGeom>
          <a:solidFill>
            <a:srgbClr val="A4C2F4"/>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sz="1380">
                <a:sym typeface="+mn-ea"/>
              </a:rPr>
              <a:t>EfficientNet</a:t>
            </a:r>
            <a:endParaRPr lang="en-US" sz="1380"/>
          </a:p>
        </p:txBody>
      </p:sp>
      <p:sp>
        <p:nvSpPr>
          <p:cNvPr id="10" name="Google Shape;5819;p102"/>
          <p:cNvSpPr/>
          <p:nvPr/>
        </p:nvSpPr>
        <p:spPr>
          <a:xfrm>
            <a:off x="3054417" y="4031093"/>
            <a:ext cx="1124521" cy="421878"/>
          </a:xfrm>
          <a:prstGeom prst="roundRect">
            <a:avLst/>
          </a:prstGeom>
          <a:solidFill>
            <a:srgbClr val="A4C2F4"/>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sz="1380">
                <a:sym typeface="+mn-ea"/>
              </a:rPr>
              <a:t>EfficientNet</a:t>
            </a:r>
            <a:endParaRPr lang="en-US" sz="1380"/>
          </a:p>
        </p:txBody>
      </p:sp>
      <p:sp>
        <p:nvSpPr>
          <p:cNvPr id="24" name="Google Shape;5819;p102"/>
          <p:cNvSpPr/>
          <p:nvPr/>
        </p:nvSpPr>
        <p:spPr>
          <a:xfrm>
            <a:off x="3053930" y="5365337"/>
            <a:ext cx="1124521" cy="421878"/>
          </a:xfrm>
          <a:prstGeom prst="roundRect">
            <a:avLst/>
          </a:prstGeom>
          <a:solidFill>
            <a:srgbClr val="A4C2F4"/>
          </a:solidFill>
          <a:ln w="9525" cap="flat" cmpd="sng">
            <a:noFill/>
            <a:prstDash val="solid"/>
            <a:round/>
            <a:headEnd type="none" w="sm" len="sm"/>
            <a:tailEnd type="none" w="sm" len="sm"/>
          </a:ln>
        </p:spPr>
        <p:txBody>
          <a:bodyPr spcFirstLastPara="1" wrap="square" lIns="69918" tIns="69918" rIns="69918" bIns="69918" anchor="ctr" anchorCtr="0">
            <a:noAutofit/>
          </a:bodyPr>
          <a:p>
            <a:pPr marL="0" lvl="0" indent="0" algn="ctr" rtl="0">
              <a:spcBef>
                <a:spcPts val="0"/>
              </a:spcBef>
              <a:spcAft>
                <a:spcPts val="0"/>
              </a:spcAft>
              <a:buNone/>
            </a:pPr>
            <a:r>
              <a:rPr lang="en-US" sz="1380">
                <a:sym typeface="+mn-ea"/>
              </a:rPr>
              <a:t>EfficientNet</a:t>
            </a:r>
            <a:endParaRPr lang="en-US" sz="1380"/>
          </a:p>
        </p:txBody>
      </p:sp>
      <p:cxnSp>
        <p:nvCxnSpPr>
          <p:cNvPr id="27" name="肘形连接符 26"/>
          <p:cNvCxnSpPr>
            <a:stCxn id="10" idx="3"/>
            <a:endCxn id="32" idx="1"/>
          </p:cNvCxnSpPr>
          <p:nvPr/>
        </p:nvCxnSpPr>
        <p:spPr>
          <a:xfrm>
            <a:off x="4178938" y="4242275"/>
            <a:ext cx="2371180" cy="267627"/>
          </a:xfrm>
          <a:prstGeom prst="bentConnector3">
            <a:avLst>
              <a:gd name="adj1" fmla="val 50010"/>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 name="Google Shape;3289;p52"/>
          <p:cNvSpPr/>
          <p:nvPr/>
        </p:nvSpPr>
        <p:spPr>
          <a:xfrm>
            <a:off x="9716632" y="3914180"/>
            <a:ext cx="1101285" cy="275321"/>
          </a:xfrm>
          <a:prstGeom prst="roundRect">
            <a:avLst>
              <a:gd name="adj" fmla="val 28518"/>
            </a:avLst>
          </a:prstGeom>
          <a:solidFill>
            <a:srgbClr val="84BBEE"/>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475">
                <a:sym typeface="+mn-ea"/>
              </a:rPr>
              <a:t>3 * C3</a:t>
            </a:r>
            <a:endParaRPr lang="en-US" sz="1475">
              <a:solidFill>
                <a:schemeClr val="tx1"/>
              </a:solidFill>
            </a:endParaRPr>
          </a:p>
        </p:txBody>
      </p:sp>
      <p:sp>
        <p:nvSpPr>
          <p:cNvPr id="5" name="Google Shape;3289;p52"/>
          <p:cNvSpPr/>
          <p:nvPr/>
        </p:nvSpPr>
        <p:spPr>
          <a:xfrm>
            <a:off x="11335773" y="5456655"/>
            <a:ext cx="1101285" cy="275321"/>
          </a:xfrm>
          <a:prstGeom prst="roundRect">
            <a:avLst>
              <a:gd name="adj" fmla="val 28518"/>
            </a:avLst>
          </a:prstGeom>
          <a:solidFill>
            <a:srgbClr val="84BBEE"/>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475">
                <a:sym typeface="+mn-ea"/>
              </a:rPr>
              <a:t>3 * C3</a:t>
            </a:r>
            <a:endParaRPr lang="en-US" sz="1475">
              <a:solidFill>
                <a:schemeClr val="tx1"/>
              </a:solidFill>
            </a:endParaRPr>
          </a:p>
        </p:txBody>
      </p:sp>
      <p:sp>
        <p:nvSpPr>
          <p:cNvPr id="6" name="Google Shape;3289;p52"/>
          <p:cNvSpPr/>
          <p:nvPr/>
        </p:nvSpPr>
        <p:spPr>
          <a:xfrm>
            <a:off x="12769083" y="7190794"/>
            <a:ext cx="1101285" cy="275321"/>
          </a:xfrm>
          <a:prstGeom prst="roundRect">
            <a:avLst>
              <a:gd name="adj" fmla="val 28518"/>
            </a:avLst>
          </a:prstGeom>
          <a:solidFill>
            <a:srgbClr val="84BBEE"/>
          </a:solidFill>
          <a:ln w="19050" cap="flat" cmpd="sng">
            <a:noFill/>
            <a:prstDash val="solid"/>
            <a:round/>
            <a:headEnd type="none" w="sm" len="sm"/>
            <a:tailEnd type="none" w="sm" len="sm"/>
          </a:ln>
        </p:spPr>
        <p:txBody>
          <a:bodyPr spcFirstLastPara="1" wrap="square" lIns="122583" tIns="122583" rIns="122583" bIns="122583" anchor="ctr" anchorCtr="0">
            <a:noAutofit/>
          </a:bodyPr>
          <a:p>
            <a:pPr marL="0" lvl="0" indent="0" algn="ctr" rtl="0">
              <a:spcBef>
                <a:spcPts val="0"/>
              </a:spcBef>
              <a:spcAft>
                <a:spcPts val="0"/>
              </a:spcAft>
              <a:buNone/>
            </a:pPr>
            <a:r>
              <a:rPr lang="en-US" sz="1475">
                <a:sym typeface="+mn-ea"/>
              </a:rPr>
              <a:t>3 * C3</a:t>
            </a:r>
            <a:endParaRPr lang="en-US" sz="1475">
              <a:solidFill>
                <a:schemeClr val="tx1"/>
              </a:solidFill>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6" name="流程图: 可选过程 35"/>
          <p:cNvSpPr/>
          <p:nvPr>
            <p:custDataLst>
              <p:tags r:id="rId1"/>
            </p:custDataLst>
          </p:nvPr>
        </p:nvSpPr>
        <p:spPr>
          <a:xfrm>
            <a:off x="2583815" y="4152265"/>
            <a:ext cx="1852295" cy="2072005"/>
          </a:xfrm>
          <a:prstGeom prst="flowChartAlternateProcess">
            <a:avLst/>
          </a:prstGeom>
          <a:solidFill>
            <a:schemeClr val="accent2">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cxnSp>
        <p:nvCxnSpPr>
          <p:cNvPr id="391" name="Google Shape;391;p22"/>
          <p:cNvCxnSpPr/>
          <p:nvPr>
            <p:custDataLst>
              <p:tags r:id="rId2"/>
            </p:custDataLst>
          </p:nvPr>
        </p:nvCxnSpPr>
        <p:spPr>
          <a:xfrm rot="16200000">
            <a:off x="6217603" y="5421948"/>
            <a:ext cx="1059180" cy="760095"/>
          </a:xfrm>
          <a:prstGeom prst="bentConnector4">
            <a:avLst>
              <a:gd name="adj1" fmla="val 20983"/>
              <a:gd name="adj2" fmla="val 131287"/>
            </a:avLst>
          </a:prstGeom>
          <a:noFill/>
          <a:ln w="9525" cap="flat" cmpd="sng">
            <a:solidFill>
              <a:schemeClr val="dk2"/>
            </a:solidFill>
            <a:prstDash val="solid"/>
            <a:round/>
            <a:headEnd type="none" w="med" len="med"/>
            <a:tailEnd type="triangle" w="med" len="med"/>
          </a:ln>
        </p:spPr>
      </p:cxnSp>
      <p:cxnSp>
        <p:nvCxnSpPr>
          <p:cNvPr id="345" name="Google Shape;345;p22"/>
          <p:cNvCxnSpPr/>
          <p:nvPr>
            <p:custDataLst>
              <p:tags r:id="rId3"/>
            </p:custDataLst>
          </p:nvPr>
        </p:nvCxnSpPr>
        <p:spPr>
          <a:xfrm rot="5400000" flipH="1">
            <a:off x="2931825" y="42791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460006" y="6331833"/>
            <a:ext cx="255900" cy="258300"/>
            <a:chOff x="2372506" y="3438683"/>
            <a:chExt cx="255900" cy="258300"/>
          </a:xfrm>
        </p:grpSpPr>
        <p:pic>
          <p:nvPicPr>
            <p:cNvPr id="347" name="Google Shape;347;p22" descr="+" title="MathEquation,#585858"/>
            <p:cNvPicPr preferRelativeResize="0"/>
            <p:nvPr>
              <p:custDataLst>
                <p:tags r:id="rId4"/>
              </p:custDataLst>
            </p:nvPr>
          </p:nvPicPr>
          <p:blipFill>
            <a:blip r:embed="rId5"/>
            <a:stretch>
              <a:fillRect/>
            </a:stretch>
          </p:blipFill>
          <p:spPr>
            <a:xfrm>
              <a:off x="2407953" y="3466746"/>
              <a:ext cx="185040" cy="202107"/>
            </a:xfrm>
            <a:prstGeom prst="rect">
              <a:avLst/>
            </a:prstGeom>
            <a:noFill/>
            <a:ln>
              <a:noFill/>
            </a:ln>
          </p:spPr>
        </p:pic>
        <p:sp>
          <p:nvSpPr>
            <p:cNvPr id="348" name="Google Shape;348;p22"/>
            <p:cNvSpPr/>
            <p:nvPr>
              <p:custDataLst>
                <p:tags r:id="rId6"/>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963902" y="6300566"/>
            <a:ext cx="323668" cy="320833"/>
            <a:chOff x="7687999" y="1673849"/>
            <a:chExt cx="407181" cy="385200"/>
          </a:xfrm>
        </p:grpSpPr>
        <p:sp>
          <p:nvSpPr>
            <p:cNvPr id="350" name="Google Shape;350;p22"/>
            <p:cNvSpPr/>
            <p:nvPr>
              <p:custDataLst>
                <p:tags r:id="rId7"/>
              </p:custDataLst>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custDataLst>
                <p:tags r:id="rId8"/>
              </p:custDataLst>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53" name="Google Shape;353;p22"/>
          <p:cNvCxnSpPr/>
          <p:nvPr>
            <p:custDataLst>
              <p:tags r:id="rId9"/>
            </p:custDataLst>
          </p:nvPr>
        </p:nvCxnSpPr>
        <p:spPr>
          <a:xfrm rot="10800000">
            <a:off x="3287506" y="6460983"/>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5574200" y="4265225"/>
            <a:ext cx="1576500" cy="3484540"/>
            <a:chOff x="2432525" y="1827400"/>
            <a:chExt cx="1576500" cy="3484540"/>
          </a:xfrm>
        </p:grpSpPr>
        <p:sp>
          <p:nvSpPr>
            <p:cNvPr id="356" name="Google Shape;356;p22"/>
            <p:cNvSpPr/>
            <p:nvPr>
              <p:custDataLst>
                <p:tags r:id="rId10"/>
              </p:custDataLst>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Masked</a:t>
              </a:r>
              <a:endParaRPr sz="1100">
                <a:solidFill>
                  <a:srgbClr val="666666"/>
                </a:solidFill>
              </a:endParaRPr>
            </a:p>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57" name="Google Shape;357;p22"/>
            <p:cNvSpPr/>
            <p:nvPr>
              <p:custDataLst>
                <p:tags r:id="rId11"/>
              </p:custDataLst>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58" name="Google Shape;358;p22"/>
            <p:cNvSpPr/>
            <p:nvPr>
              <p:custDataLst>
                <p:tags r:id="rId12"/>
              </p:custDataLst>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Output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59" name="Google Shape;359;p22"/>
            <p:cNvCxnSpPr/>
            <p:nvPr>
              <p:custDataLst>
                <p:tags r:id="rId13"/>
              </p:custDataLst>
            </p:nvPr>
          </p:nvCxnSpPr>
          <p:spPr>
            <a:xfrm rot="10800000" flipH="1">
              <a:off x="3225575" y="4832575"/>
              <a:ext cx="0" cy="216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custDataLst>
                <p:tags r:id="rId14"/>
              </p:custDataLst>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custDataLst>
                <p:tags r:id="rId15"/>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custDataLst>
                <p:tags r:id="rId16"/>
              </p:custDataLst>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custDataLst>
                <p:tags r:id="rId17"/>
              </p:custDataLst>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65" name="Google Shape;365;p22"/>
            <p:cNvSpPr/>
            <p:nvPr>
              <p:custDataLst>
                <p:tags r:id="rId18"/>
              </p:custDataLst>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custDataLst>
                <p:tags r:id="rId19"/>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custDataLst>
                <p:tags r:id="rId20"/>
              </p:custDataLst>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custDataLst>
                <p:tags r:id="rId21"/>
              </p:custDataLst>
            </p:nvPr>
          </p:nvSpPr>
          <p:spPr>
            <a:xfrm>
              <a:off x="2432525" y="4933640"/>
              <a:ext cx="15765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Outputs</a:t>
              </a:r>
              <a:endParaRPr lang="en-GB" sz="1100">
                <a:solidFill>
                  <a:schemeClr val="tx1"/>
                </a:solidFill>
              </a:endParaRPr>
            </a:p>
            <a:p>
              <a:pPr marL="0" lvl="0" indent="0" algn="ctr" rtl="0">
                <a:spcBef>
                  <a:spcPts val="0"/>
                </a:spcBef>
                <a:spcAft>
                  <a:spcPts val="0"/>
                </a:spcAft>
                <a:buNone/>
              </a:pPr>
              <a:r>
                <a:rPr lang="en-GB" sz="1100">
                  <a:solidFill>
                    <a:schemeClr val="tx1"/>
                  </a:solidFill>
                </a:rPr>
                <a:t>(shifted right)</a:t>
              </a:r>
              <a:endParaRPr lang="en-GB" sz="1100">
                <a:solidFill>
                  <a:schemeClr val="tx1"/>
                </a:solidFill>
              </a:endParaRPr>
            </a:p>
          </p:txBody>
        </p:sp>
      </p:grpSp>
      <p:cxnSp>
        <p:nvCxnSpPr>
          <p:cNvPr id="371" name="Google Shape;371;p22"/>
          <p:cNvCxnSpPr/>
          <p:nvPr>
            <p:custDataLst>
              <p:tags r:id="rId22"/>
            </p:custDataLst>
          </p:nvPr>
        </p:nvCxnSpPr>
        <p:spPr>
          <a:xfrm flipH="1" flipV="1">
            <a:off x="6362880" y="6589990"/>
            <a:ext cx="4445" cy="229235"/>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630627" y="6300579"/>
            <a:ext cx="323623" cy="320833"/>
            <a:chOff x="6555655" y="1673849"/>
            <a:chExt cx="407124" cy="385200"/>
          </a:xfrm>
        </p:grpSpPr>
        <p:sp>
          <p:nvSpPr>
            <p:cNvPr id="373" name="Google Shape;373;p22"/>
            <p:cNvSpPr/>
            <p:nvPr>
              <p:custDataLst>
                <p:tags r:id="rId23"/>
              </p:custDataLst>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custDataLst>
                <p:tags r:id="rId24"/>
              </p:custDataLst>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custDataLst>
              <p:tags r:id="rId25"/>
            </p:custDataLst>
          </p:nvPr>
        </p:nvSpPr>
        <p:spPr>
          <a:xfrm>
            <a:off x="6664900" y="6171413"/>
            <a:ext cx="1634100" cy="1791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2830450" y="4265225"/>
            <a:ext cx="1519250" cy="3484950"/>
            <a:chOff x="2461800" y="1827400"/>
            <a:chExt cx="1519250" cy="3484950"/>
          </a:xfrm>
        </p:grpSpPr>
        <p:sp>
          <p:nvSpPr>
            <p:cNvPr id="378" name="Google Shape;378;p22"/>
            <p:cNvSpPr/>
            <p:nvPr>
              <p:custDataLst>
                <p:tags r:id="rId26"/>
              </p:custDataLst>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custDataLst>
                <p:tags r:id="rId27"/>
              </p:custDataLst>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80" name="Google Shape;380;p22"/>
            <p:cNvSpPr/>
            <p:nvPr>
              <p:custDataLst>
                <p:tags r:id="rId28"/>
              </p:custDataLst>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81" name="Google Shape;381;p22"/>
            <p:cNvCxnSpPr>
              <a:endCxn id="380" idx="2"/>
            </p:cNvCxnSpPr>
            <p:nvPr>
              <p:custDataLst>
                <p:tags r:id="rId29"/>
              </p:custDataLst>
            </p:nvPr>
          </p:nvCxnSpPr>
          <p:spPr>
            <a:xfrm rot="10800000">
              <a:off x="3219300" y="4832000"/>
              <a:ext cx="4500" cy="2160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custDataLst>
                <p:tags r:id="rId30"/>
              </p:custDataLst>
            </p:nvPr>
          </p:nvCxnSpPr>
          <p:spPr>
            <a:xfrm rot="5400000" flipH="1">
              <a:off x="2568500" y="2731750"/>
              <a:ext cx="552600" cy="757500"/>
            </a:xfrm>
            <a:prstGeom prst="bentConnector4">
              <a:avLst>
                <a:gd name="adj1" fmla="val -57152"/>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custDataLst>
                <p:tags r:id="rId31"/>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custDataLst>
                <p:tags r:id="rId32"/>
              </p:custDataLst>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custDataLst>
                <p:tags r:id="rId33"/>
              </p:custDataLst>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custDataLst>
                <p:tags r:id="rId34"/>
              </p:custDataLst>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custDataLst>
                <p:tags r:id="rId35"/>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custDataLst>
                <p:tags r:id="rId36"/>
              </p:custDataLst>
            </p:nvPr>
          </p:nvCxnSpPr>
          <p:spPr>
            <a:xfrm rot="10800000">
              <a:off x="3223550" y="2023600"/>
              <a:ext cx="0" cy="693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9" name="Google Shape;389;p22"/>
            <p:cNvSpPr txBox="1"/>
            <p:nvPr>
              <p:custDataLst>
                <p:tags r:id="rId37"/>
              </p:custDataLst>
            </p:nvPr>
          </p:nvSpPr>
          <p:spPr>
            <a:xfrm>
              <a:off x="2887550" y="4934050"/>
              <a:ext cx="6720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Inputs</a:t>
              </a:r>
              <a:endParaRPr lang="en-GB" sz="1100">
                <a:solidFill>
                  <a:schemeClr val="tx1"/>
                </a:solidFill>
              </a:endParaRPr>
            </a:p>
          </p:txBody>
        </p:sp>
      </p:grpSp>
      <p:sp>
        <p:nvSpPr>
          <p:cNvPr id="390" name="Google Shape;390;p22"/>
          <p:cNvSpPr/>
          <p:nvPr>
            <p:custDataLst>
              <p:tags r:id="rId38"/>
            </p:custDataLst>
          </p:nvPr>
        </p:nvSpPr>
        <p:spPr>
          <a:xfrm>
            <a:off x="5604950" y="3696825"/>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cxnSp>
        <p:nvCxnSpPr>
          <p:cNvPr id="392" name="Google Shape;392;p22"/>
          <p:cNvCxnSpPr/>
          <p:nvPr>
            <p:custDataLst>
              <p:tags r:id="rId39"/>
            </p:custDataLst>
          </p:nvPr>
        </p:nvCxnSpPr>
        <p:spPr>
          <a:xfrm rot="-5400000" flipH="1">
            <a:off x="4391550" y="3465725"/>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custDataLst>
              <p:tags r:id="rId40"/>
            </p:custDataLst>
          </p:nvPr>
        </p:nvCxnSpPr>
        <p:spPr>
          <a:xfrm rot="10800000" flipH="1">
            <a:off x="6031900" y="4920325"/>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p:nvPr>
            <p:custDataLst>
              <p:tags r:id="rId41"/>
            </p:custDataLst>
          </p:nvPr>
        </p:nvCxnSpPr>
        <p:spPr>
          <a:xfrm flipV="1">
            <a:off x="3588591" y="5825103"/>
            <a:ext cx="3810" cy="50673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p:nvPr>
            <p:custDataLst>
              <p:tags r:id="rId42"/>
            </p:custDataLst>
          </p:nvPr>
        </p:nvCxnSpPr>
        <p:spPr>
          <a:xfrm flipV="1">
            <a:off x="3587950" y="6589990"/>
            <a:ext cx="635" cy="229235"/>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custDataLst>
              <p:tags r:id="rId43"/>
            </p:custDataLst>
          </p:nvPr>
        </p:nvCxnSpPr>
        <p:spPr>
          <a:xfrm rot="10800000" flipH="1">
            <a:off x="5822650" y="4920325"/>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custDataLst>
              <p:tags r:id="rId44"/>
            </p:custDataLst>
          </p:nvPr>
        </p:nvSpPr>
        <p:spPr>
          <a:xfrm>
            <a:off x="5604950" y="3433175"/>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98" name="Google Shape;398;p22"/>
          <p:cNvCxnSpPr>
            <a:stCxn id="348" idx="0"/>
          </p:cNvCxnSpPr>
          <p:nvPr>
            <p:custDataLst>
              <p:tags r:id="rId45"/>
            </p:custDataLst>
          </p:nvPr>
        </p:nvCxnSpPr>
        <p:spPr>
          <a:xfrm rot="16200000" flipV="1">
            <a:off x="3132455" y="5876290"/>
            <a:ext cx="506730" cy="403860"/>
          </a:xfrm>
          <a:prstGeom prst="bentConnector3">
            <a:avLst>
              <a:gd name="adj1" fmla="val 61403"/>
            </a:avLst>
          </a:prstGeom>
          <a:noFill/>
          <a:ln w="9525" cap="flat" cmpd="sng">
            <a:solidFill>
              <a:schemeClr val="dk2"/>
            </a:solidFill>
            <a:prstDash val="solid"/>
            <a:round/>
            <a:headEnd type="none" w="med" len="med"/>
            <a:tailEnd type="triangle" w="med" len="med"/>
          </a:ln>
        </p:spPr>
      </p:cxnSp>
      <p:cxnSp>
        <p:nvCxnSpPr>
          <p:cNvPr id="399" name="Google Shape;399;p22"/>
          <p:cNvCxnSpPr>
            <a:endCxn id="390" idx="2"/>
          </p:cNvCxnSpPr>
          <p:nvPr>
            <p:custDataLst>
              <p:tags r:id="rId46"/>
            </p:custDataLst>
          </p:nvPr>
        </p:nvCxnSpPr>
        <p:spPr>
          <a:xfrm flipH="1" flipV="1">
            <a:off x="6362535" y="4082345"/>
            <a:ext cx="2540" cy="18288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custDataLst>
              <p:tags r:id="rId47"/>
            </p:custDataLst>
          </p:nvPr>
        </p:nvCxnSpPr>
        <p:spPr>
          <a:xfrm>
            <a:off x="6362450" y="3629375"/>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p:nvPr>
            <p:custDataLst>
              <p:tags r:id="rId48"/>
            </p:custDataLst>
          </p:nvPr>
        </p:nvCxnSpPr>
        <p:spPr>
          <a:xfrm rot="10800000" flipH="1">
            <a:off x="6363875" y="436396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custDataLst>
              <p:tags r:id="rId49"/>
            </p:custDataLst>
          </p:nvPr>
        </p:nvCxnSpPr>
        <p:spPr>
          <a:xfrm rot="10800000" flipH="1">
            <a:off x="6364088" y="3531500"/>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custDataLst>
              <p:tags r:id="rId50"/>
            </p:custDataLst>
          </p:nvPr>
        </p:nvSpPr>
        <p:spPr>
          <a:xfrm>
            <a:off x="5604950" y="3044663"/>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Linear</a:t>
            </a:r>
            <a:endParaRPr sz="1100">
              <a:solidFill>
                <a:srgbClr val="666666"/>
              </a:solidFill>
            </a:endParaRPr>
          </a:p>
        </p:txBody>
      </p:sp>
      <p:sp>
        <p:nvSpPr>
          <p:cNvPr id="404" name="Google Shape;404;p22"/>
          <p:cNvSpPr/>
          <p:nvPr>
            <p:custDataLst>
              <p:tags r:id="rId51"/>
            </p:custDataLst>
          </p:nvPr>
        </p:nvSpPr>
        <p:spPr>
          <a:xfrm>
            <a:off x="5604950" y="2713575"/>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Softmax</a:t>
            </a:r>
            <a:endParaRPr sz="1100">
              <a:solidFill>
                <a:srgbClr val="666666"/>
              </a:solidFill>
            </a:endParaRPr>
          </a:p>
        </p:txBody>
      </p:sp>
      <p:cxnSp>
        <p:nvCxnSpPr>
          <p:cNvPr id="405" name="Google Shape;405;p22"/>
          <p:cNvCxnSpPr>
            <a:stCxn id="397" idx="0"/>
            <a:endCxn id="403" idx="2"/>
          </p:cNvCxnSpPr>
          <p:nvPr>
            <p:custDataLst>
              <p:tags r:id="rId52"/>
            </p:custDataLst>
          </p:nvPr>
        </p:nvCxnSpPr>
        <p:spPr>
          <a:xfrm rot="10800000">
            <a:off x="6362450" y="3240875"/>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custDataLst>
              <p:tags r:id="rId53"/>
            </p:custDataLst>
          </p:nvPr>
        </p:nvCxnSpPr>
        <p:spPr>
          <a:xfrm>
            <a:off x="6362450" y="2909775"/>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custDataLst>
              <p:tags r:id="rId54"/>
            </p:custDataLst>
          </p:nvPr>
        </p:nvCxnSpPr>
        <p:spPr>
          <a:xfrm>
            <a:off x="6362450" y="2909775"/>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custDataLst>
              <p:tags r:id="rId55"/>
            </p:custDataLst>
          </p:nvPr>
        </p:nvCxnSpPr>
        <p:spPr>
          <a:xfrm>
            <a:off x="6490406" y="6438583"/>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p:nvPr>
            <p:custDataLst>
              <p:tags r:id="rId56"/>
            </p:custDataLst>
          </p:nvPr>
        </p:nvCxnSpPr>
        <p:spPr>
          <a:xfrm>
            <a:off x="6490406" y="6460995"/>
            <a:ext cx="140100" cy="0"/>
          </a:xfrm>
          <a:prstGeom prst="straightConnector1">
            <a:avLst/>
          </a:prstGeom>
          <a:noFill/>
          <a:ln w="9525" cap="flat" cmpd="sng">
            <a:solidFill>
              <a:schemeClr val="dk2"/>
            </a:solidFill>
            <a:prstDash val="solid"/>
            <a:round/>
            <a:headEnd type="none" w="med" len="med"/>
            <a:tailEnd type="none" w="med" len="med"/>
          </a:ln>
        </p:spPr>
      </p:cxnSp>
      <p:grpSp>
        <p:nvGrpSpPr>
          <p:cNvPr id="368" name="Google Shape;368;p22"/>
          <p:cNvGrpSpPr/>
          <p:nvPr/>
        </p:nvGrpSpPr>
        <p:grpSpPr>
          <a:xfrm>
            <a:off x="6234506" y="6331845"/>
            <a:ext cx="255900" cy="258300"/>
            <a:chOff x="2372506" y="3438683"/>
            <a:chExt cx="255900" cy="258300"/>
          </a:xfrm>
        </p:grpSpPr>
        <p:pic>
          <p:nvPicPr>
            <p:cNvPr id="369" name="Google Shape;369;p22" descr="+" title="MathEquation,#585858"/>
            <p:cNvPicPr preferRelativeResize="0"/>
            <p:nvPr>
              <p:custDataLst>
                <p:tags r:id="rId57"/>
              </p:custDataLst>
            </p:nvPr>
          </p:nvPicPr>
          <p:blipFill>
            <a:blip r:embed="rId5"/>
            <a:stretch>
              <a:fillRect/>
            </a:stretch>
          </p:blipFill>
          <p:spPr>
            <a:xfrm>
              <a:off x="2407953" y="3466746"/>
              <a:ext cx="185040" cy="202107"/>
            </a:xfrm>
            <a:prstGeom prst="rect">
              <a:avLst/>
            </a:prstGeom>
            <a:noFill/>
            <a:ln>
              <a:noFill/>
            </a:ln>
          </p:spPr>
        </p:pic>
        <p:sp>
          <p:nvSpPr>
            <p:cNvPr id="370" name="Google Shape;370;p22"/>
            <p:cNvSpPr/>
            <p:nvPr>
              <p:custDataLst>
                <p:tags r:id="rId58"/>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grpSp>
      <p:sp>
        <p:nvSpPr>
          <p:cNvPr id="32" name="文本框 31"/>
          <p:cNvSpPr txBox="1"/>
          <p:nvPr/>
        </p:nvSpPr>
        <p:spPr>
          <a:xfrm>
            <a:off x="1724660" y="6224270"/>
            <a:ext cx="1531620" cy="429895"/>
          </a:xfrm>
          <a:prstGeom prst="rect">
            <a:avLst/>
          </a:prstGeom>
          <a:noFill/>
        </p:spPr>
        <p:txBody>
          <a:bodyPr wrap="square" rtlCol="0" anchor="t">
            <a:spAutoFit/>
          </a:bodyPr>
          <a:p>
            <a:pPr marL="0" lvl="0" indent="0" algn="ctr" rtl="0">
              <a:spcBef>
                <a:spcPts val="0"/>
              </a:spcBef>
              <a:spcAft>
                <a:spcPts val="0"/>
              </a:spcAft>
              <a:buNone/>
            </a:pPr>
            <a:r>
              <a:rPr lang="en-GB" sz="1100">
                <a:solidFill>
                  <a:schemeClr val="dk2"/>
                </a:solidFill>
                <a:sym typeface="+mn-ea"/>
              </a:rPr>
              <a:t>Positional </a:t>
            </a:r>
            <a:endParaRPr sz="1100">
              <a:solidFill>
                <a:schemeClr val="dk2"/>
              </a:solidFill>
            </a:endParaRPr>
          </a:p>
          <a:p>
            <a:pPr marL="0" lvl="0" indent="0" algn="ctr" rtl="0">
              <a:spcBef>
                <a:spcPts val="0"/>
              </a:spcBef>
              <a:spcAft>
                <a:spcPts val="0"/>
              </a:spcAft>
              <a:buNone/>
            </a:pPr>
            <a:r>
              <a:rPr lang="en-GB" sz="1100">
                <a:solidFill>
                  <a:schemeClr val="dk2"/>
                </a:solidFill>
                <a:sym typeface="+mn-ea"/>
              </a:rPr>
              <a:t>Encoding</a:t>
            </a:r>
            <a:endParaRPr lang="en-GB" altLang="en-US" sz="1100">
              <a:solidFill>
                <a:schemeClr val="dk2"/>
              </a:solidFill>
              <a:sym typeface="+mn-ea"/>
            </a:endParaRPr>
          </a:p>
        </p:txBody>
      </p:sp>
      <p:cxnSp>
        <p:nvCxnSpPr>
          <p:cNvPr id="35" name="Google Shape;398;p22"/>
          <p:cNvCxnSpPr/>
          <p:nvPr>
            <p:custDataLst>
              <p:tags r:id="rId59"/>
            </p:custDataLst>
          </p:nvPr>
        </p:nvCxnSpPr>
        <p:spPr>
          <a:xfrm rot="16200000">
            <a:off x="3543300" y="5876925"/>
            <a:ext cx="503555" cy="405765"/>
          </a:xfrm>
          <a:prstGeom prst="bentConnector3">
            <a:avLst>
              <a:gd name="adj1" fmla="val 61664"/>
            </a:avLst>
          </a:prstGeom>
          <a:noFill/>
          <a:ln w="9525" cap="flat" cmpd="sng">
            <a:solidFill>
              <a:schemeClr val="dk2"/>
            </a:solidFill>
            <a:prstDash val="solid"/>
            <a:round/>
            <a:headEnd type="none" w="med" len="med"/>
            <a:tailEnd type="triangle" w="med" len="med"/>
          </a:ln>
        </p:spPr>
      </p:cxnSp>
      <p:pic>
        <p:nvPicPr>
          <p:cNvPr id="40" name="图片 39" descr="6883df398911572c4337b6e56826257"/>
          <p:cNvPicPr>
            <a:picLocks noChangeAspect="1"/>
          </p:cNvPicPr>
          <p:nvPr>
            <p:custDataLst>
              <p:tags r:id="rId60"/>
            </p:custDataLst>
          </p:nvPr>
        </p:nvPicPr>
        <p:blipFill>
          <a:blip r:embed="rId61"/>
          <a:srcRect l="22964" r="33174" b="9097"/>
          <a:stretch>
            <a:fillRect/>
          </a:stretch>
        </p:blipFill>
        <p:spPr>
          <a:xfrm>
            <a:off x="623570" y="3957320"/>
            <a:ext cx="912495" cy="2696845"/>
          </a:xfrm>
          <a:prstGeom prst="rect">
            <a:avLst/>
          </a:prstGeom>
        </p:spPr>
      </p:pic>
      <p:pic>
        <p:nvPicPr>
          <p:cNvPr id="2" name="图片 1" descr="152445fe8df2887353c41e942ba438b"/>
          <p:cNvPicPr>
            <a:picLocks noChangeAspect="1"/>
          </p:cNvPicPr>
          <p:nvPr>
            <p:custDataLst>
              <p:tags r:id="rId62"/>
            </p:custDataLst>
          </p:nvPr>
        </p:nvPicPr>
        <p:blipFill>
          <a:blip r:embed="rId63"/>
          <a:srcRect t="22069" b="53934"/>
          <a:stretch>
            <a:fillRect/>
          </a:stretch>
        </p:blipFill>
        <p:spPr>
          <a:xfrm>
            <a:off x="16313150" y="1604010"/>
            <a:ext cx="3949700" cy="1113790"/>
          </a:xfrm>
          <a:prstGeom prst="rect">
            <a:avLst/>
          </a:prstGeom>
        </p:spPr>
      </p:pic>
      <p:pic>
        <p:nvPicPr>
          <p:cNvPr id="3" name="图片 2" descr="e00e67511fb1ef6c884c205415b4e0b"/>
          <p:cNvPicPr>
            <a:picLocks noChangeAspect="1"/>
          </p:cNvPicPr>
          <p:nvPr>
            <p:custDataLst>
              <p:tags r:id="rId64"/>
            </p:custDataLst>
          </p:nvPr>
        </p:nvPicPr>
        <p:blipFill>
          <a:blip r:embed="rId65"/>
          <a:srcRect t="21655" b="65118"/>
          <a:stretch>
            <a:fillRect/>
          </a:stretch>
        </p:blipFill>
        <p:spPr>
          <a:xfrm>
            <a:off x="16209645" y="2764155"/>
            <a:ext cx="4053205" cy="629920"/>
          </a:xfrm>
          <a:prstGeom prst="rect">
            <a:avLst/>
          </a:prstGeom>
        </p:spPr>
      </p:pic>
      <p:pic>
        <p:nvPicPr>
          <p:cNvPr id="4" name="图片 3" descr="b27e7fde9d6ee0d749941f2b78ad687"/>
          <p:cNvPicPr>
            <a:picLocks noChangeAspect="1"/>
          </p:cNvPicPr>
          <p:nvPr>
            <p:custDataLst>
              <p:tags r:id="rId66"/>
            </p:custDataLst>
          </p:nvPr>
        </p:nvPicPr>
        <p:blipFill>
          <a:blip r:embed="rId67"/>
          <a:srcRect t="22210" b="65378"/>
          <a:stretch>
            <a:fillRect/>
          </a:stretch>
        </p:blipFill>
        <p:spPr>
          <a:xfrm>
            <a:off x="15746730" y="3394075"/>
            <a:ext cx="4572000" cy="666750"/>
          </a:xfrm>
          <a:prstGeom prst="rect">
            <a:avLst/>
          </a:prstGeom>
        </p:spPr>
      </p:pic>
      <p:pic>
        <p:nvPicPr>
          <p:cNvPr id="5" name="图片 4" descr="79924ebe3d682bd08e85dd8a681038f"/>
          <p:cNvPicPr>
            <a:picLocks noChangeAspect="1"/>
          </p:cNvPicPr>
          <p:nvPr>
            <p:custDataLst>
              <p:tags r:id="rId68"/>
            </p:custDataLst>
          </p:nvPr>
        </p:nvPicPr>
        <p:blipFill>
          <a:blip r:embed="rId69"/>
          <a:srcRect t="23157" b="64565"/>
          <a:stretch>
            <a:fillRect/>
          </a:stretch>
        </p:blipFill>
        <p:spPr>
          <a:xfrm>
            <a:off x="15323820" y="4012565"/>
            <a:ext cx="4939030" cy="713105"/>
          </a:xfrm>
          <a:prstGeom prst="rect">
            <a:avLst/>
          </a:prstGeom>
        </p:spPr>
      </p:pic>
    </p:spTree>
    <p:custDataLst>
      <p:tags r:id="rId70"/>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6" name="圆角矩形 25"/>
          <p:cNvSpPr/>
          <p:nvPr/>
        </p:nvSpPr>
        <p:spPr>
          <a:xfrm>
            <a:off x="6002020" y="4205605"/>
            <a:ext cx="10246995" cy="661670"/>
          </a:xfrm>
          <a:prstGeom prst="roundRect">
            <a:avLst/>
          </a:prstGeom>
          <a:solidFill>
            <a:srgbClr val="E4F2F3"/>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abcd</a:t>
            </a:r>
            <a:endParaRPr lang="en-US" altLang="zh-CN">
              <a:solidFill>
                <a:schemeClr val="tx1"/>
              </a:solidFill>
            </a:endParaRPr>
          </a:p>
        </p:txBody>
      </p:sp>
      <p:sp>
        <p:nvSpPr>
          <p:cNvPr id="27" name="左大括号 26"/>
          <p:cNvSpPr/>
          <p:nvPr/>
        </p:nvSpPr>
        <p:spPr>
          <a:xfrm rot="5400000">
            <a:off x="7445375" y="2056130"/>
            <a:ext cx="530225" cy="3415665"/>
          </a:xfrm>
          <a:prstGeom prst="leftBrace">
            <a:avLst>
              <a:gd name="adj1" fmla="val 61359"/>
              <a:gd name="adj2" fmla="val 50000"/>
            </a:avLst>
          </a:prstGeom>
          <a:ln w="254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34" name="左大括号 33"/>
          <p:cNvSpPr/>
          <p:nvPr>
            <p:custDataLst>
              <p:tags r:id="rId1"/>
            </p:custDataLst>
          </p:nvPr>
        </p:nvSpPr>
        <p:spPr>
          <a:xfrm rot="5400000">
            <a:off x="10861040" y="2056130"/>
            <a:ext cx="530225" cy="3415665"/>
          </a:xfrm>
          <a:prstGeom prst="leftBrace">
            <a:avLst>
              <a:gd name="adj1" fmla="val 61359"/>
              <a:gd name="adj2" fmla="val 50000"/>
            </a:avLst>
          </a:prstGeom>
          <a:ln w="254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38" name="左大括号 37"/>
          <p:cNvSpPr/>
          <p:nvPr>
            <p:custDataLst>
              <p:tags r:id="rId2"/>
            </p:custDataLst>
          </p:nvPr>
        </p:nvSpPr>
        <p:spPr>
          <a:xfrm rot="5400000">
            <a:off x="14276070" y="2056130"/>
            <a:ext cx="530225" cy="3415665"/>
          </a:xfrm>
          <a:prstGeom prst="leftBrace">
            <a:avLst>
              <a:gd name="adj1" fmla="val 61359"/>
              <a:gd name="adj2" fmla="val 50000"/>
            </a:avLst>
          </a:prstGeom>
          <a:ln w="254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39" name="左大括号 38"/>
          <p:cNvSpPr/>
          <p:nvPr>
            <p:custDataLst>
              <p:tags r:id="rId3"/>
            </p:custDataLst>
          </p:nvPr>
        </p:nvSpPr>
        <p:spPr>
          <a:xfrm rot="16200000">
            <a:off x="9138920" y="3601085"/>
            <a:ext cx="530225" cy="3415665"/>
          </a:xfrm>
          <a:prstGeom prst="leftBrace">
            <a:avLst>
              <a:gd name="adj1" fmla="val 61359"/>
              <a:gd name="adj2" fmla="val 50000"/>
            </a:avLst>
          </a:prstGeom>
          <a:ln w="254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40" name="左大括号 39"/>
          <p:cNvSpPr/>
          <p:nvPr>
            <p:custDataLst>
              <p:tags r:id="rId4"/>
            </p:custDataLst>
          </p:nvPr>
        </p:nvSpPr>
        <p:spPr>
          <a:xfrm rot="16200000">
            <a:off x="12554585" y="3601085"/>
            <a:ext cx="530225" cy="3415665"/>
          </a:xfrm>
          <a:prstGeom prst="leftBrace">
            <a:avLst>
              <a:gd name="adj1" fmla="val 61359"/>
              <a:gd name="adj2" fmla="val 50000"/>
            </a:avLst>
          </a:prstGeom>
          <a:ln w="254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42" name="文本框 41"/>
          <p:cNvSpPr txBox="1"/>
          <p:nvPr/>
        </p:nvSpPr>
        <p:spPr>
          <a:xfrm>
            <a:off x="6795135" y="2995930"/>
            <a:ext cx="1830705" cy="494030"/>
          </a:xfrm>
          <a:prstGeom prst="rect">
            <a:avLst/>
          </a:prstGeom>
          <a:noFill/>
        </p:spPr>
        <p:txBody>
          <a:bodyPr wrap="square" rtlCol="0">
            <a:noAutofit/>
          </a:bodyPr>
          <a:p>
            <a:pPr algn="ctr"/>
            <a:r>
              <a:rPr lang="en-US" altLang="zh-CN"/>
              <a:t>abc</a:t>
            </a:r>
            <a:endParaRPr lang="en-US" altLang="zh-CN"/>
          </a:p>
        </p:txBody>
      </p:sp>
      <p:sp>
        <p:nvSpPr>
          <p:cNvPr id="43" name="文本框 42"/>
          <p:cNvSpPr txBox="1"/>
          <p:nvPr>
            <p:custDataLst>
              <p:tags r:id="rId5"/>
            </p:custDataLst>
          </p:nvPr>
        </p:nvSpPr>
        <p:spPr>
          <a:xfrm>
            <a:off x="10210165" y="2995930"/>
            <a:ext cx="1830705" cy="494030"/>
          </a:xfrm>
          <a:prstGeom prst="rect">
            <a:avLst/>
          </a:prstGeom>
          <a:noFill/>
        </p:spPr>
        <p:txBody>
          <a:bodyPr wrap="square" rtlCol="0">
            <a:noAutofit/>
          </a:bodyPr>
          <a:p>
            <a:pPr algn="ctr"/>
            <a:r>
              <a:rPr lang="en-US" altLang="zh-CN"/>
              <a:t>abc</a:t>
            </a:r>
            <a:endParaRPr lang="en-US" altLang="zh-CN"/>
          </a:p>
        </p:txBody>
      </p:sp>
      <p:sp>
        <p:nvSpPr>
          <p:cNvPr id="71" name="文本框 70"/>
          <p:cNvSpPr txBox="1"/>
          <p:nvPr>
            <p:custDataLst>
              <p:tags r:id="rId6"/>
            </p:custDataLst>
          </p:nvPr>
        </p:nvSpPr>
        <p:spPr>
          <a:xfrm>
            <a:off x="13625830" y="2995930"/>
            <a:ext cx="1830705" cy="494030"/>
          </a:xfrm>
          <a:prstGeom prst="rect">
            <a:avLst/>
          </a:prstGeom>
          <a:noFill/>
        </p:spPr>
        <p:txBody>
          <a:bodyPr wrap="square" rtlCol="0">
            <a:noAutofit/>
          </a:bodyPr>
          <a:p>
            <a:pPr algn="ctr"/>
            <a:r>
              <a:rPr lang="en-US" altLang="zh-CN"/>
              <a:t>abc</a:t>
            </a:r>
            <a:endParaRPr lang="en-US" altLang="zh-CN"/>
          </a:p>
        </p:txBody>
      </p:sp>
      <p:sp>
        <p:nvSpPr>
          <p:cNvPr id="72" name="文本框 71"/>
          <p:cNvSpPr txBox="1"/>
          <p:nvPr>
            <p:custDataLst>
              <p:tags r:id="rId7"/>
            </p:custDataLst>
          </p:nvPr>
        </p:nvSpPr>
        <p:spPr>
          <a:xfrm>
            <a:off x="8488680" y="5624830"/>
            <a:ext cx="1830705" cy="494030"/>
          </a:xfrm>
          <a:prstGeom prst="rect">
            <a:avLst/>
          </a:prstGeom>
          <a:noFill/>
        </p:spPr>
        <p:txBody>
          <a:bodyPr wrap="square" rtlCol="0">
            <a:noAutofit/>
          </a:bodyPr>
          <a:p>
            <a:pPr algn="ctr"/>
            <a:r>
              <a:rPr lang="en-US" altLang="zh-CN"/>
              <a:t>abc</a:t>
            </a:r>
            <a:endParaRPr lang="en-US" altLang="zh-CN"/>
          </a:p>
        </p:txBody>
      </p:sp>
      <p:sp>
        <p:nvSpPr>
          <p:cNvPr id="76" name="文本框 75"/>
          <p:cNvSpPr txBox="1"/>
          <p:nvPr>
            <p:custDataLst>
              <p:tags r:id="rId8"/>
            </p:custDataLst>
          </p:nvPr>
        </p:nvSpPr>
        <p:spPr>
          <a:xfrm>
            <a:off x="11908790" y="5624830"/>
            <a:ext cx="1830705" cy="494030"/>
          </a:xfrm>
          <a:prstGeom prst="rect">
            <a:avLst/>
          </a:prstGeom>
          <a:noFill/>
        </p:spPr>
        <p:txBody>
          <a:bodyPr wrap="square" rtlCol="0">
            <a:noAutofit/>
          </a:bodyPr>
          <a:p>
            <a:pPr algn="ctr"/>
            <a:r>
              <a:rPr lang="en-US" altLang="zh-CN"/>
              <a:t>abc</a:t>
            </a:r>
            <a:endParaRPr lang="en-US" altLang="zh-CN"/>
          </a:p>
        </p:txBody>
      </p:sp>
    </p:spTree>
    <p:custDataLst>
      <p:tags r:id="rId9"/>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6" name="流程图: 可选过程 35"/>
          <p:cNvSpPr/>
          <p:nvPr>
            <p:custDataLst>
              <p:tags r:id="rId1"/>
            </p:custDataLst>
          </p:nvPr>
        </p:nvSpPr>
        <p:spPr>
          <a:xfrm>
            <a:off x="2583815" y="4152265"/>
            <a:ext cx="1852295" cy="2072005"/>
          </a:xfrm>
          <a:prstGeom prst="flowChartAlternateProcess">
            <a:avLst/>
          </a:prstGeom>
          <a:solidFill>
            <a:schemeClr val="accent2">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cxnSp>
        <p:nvCxnSpPr>
          <p:cNvPr id="391" name="Google Shape;391;p22"/>
          <p:cNvCxnSpPr/>
          <p:nvPr>
            <p:custDataLst>
              <p:tags r:id="rId2"/>
            </p:custDataLst>
          </p:nvPr>
        </p:nvCxnSpPr>
        <p:spPr>
          <a:xfrm rot="16200000">
            <a:off x="6217603" y="5421948"/>
            <a:ext cx="1059180" cy="760095"/>
          </a:xfrm>
          <a:prstGeom prst="bentConnector4">
            <a:avLst>
              <a:gd name="adj1" fmla="val 20983"/>
              <a:gd name="adj2" fmla="val 131287"/>
            </a:avLst>
          </a:prstGeom>
          <a:noFill/>
          <a:ln w="9525" cap="flat" cmpd="sng">
            <a:solidFill>
              <a:schemeClr val="dk2"/>
            </a:solidFill>
            <a:prstDash val="solid"/>
            <a:round/>
            <a:headEnd type="none" w="med" len="med"/>
            <a:tailEnd type="triangle" w="med" len="med"/>
          </a:ln>
        </p:spPr>
      </p:cxnSp>
      <p:pic>
        <p:nvPicPr>
          <p:cNvPr id="6" name="图片 5" descr="152445fe8df2887353c41e942ba438b"/>
          <p:cNvPicPr>
            <a:picLocks noChangeAspect="1"/>
          </p:cNvPicPr>
          <p:nvPr>
            <p:custDataLst>
              <p:tags r:id="rId3"/>
            </p:custDataLst>
          </p:nvPr>
        </p:nvPicPr>
        <p:blipFill>
          <a:blip r:embed="rId4"/>
          <a:srcRect t="22069" b="53934"/>
          <a:stretch>
            <a:fillRect/>
          </a:stretch>
        </p:blipFill>
        <p:spPr>
          <a:xfrm>
            <a:off x="9465945" y="2843530"/>
            <a:ext cx="3949700" cy="1113790"/>
          </a:xfrm>
          <a:prstGeom prst="rect">
            <a:avLst/>
          </a:prstGeom>
        </p:spPr>
      </p:pic>
      <p:pic>
        <p:nvPicPr>
          <p:cNvPr id="7" name="图片 6" descr="e00e67511fb1ef6c884c205415b4e0b"/>
          <p:cNvPicPr>
            <a:picLocks noChangeAspect="1"/>
          </p:cNvPicPr>
          <p:nvPr>
            <p:custDataLst>
              <p:tags r:id="rId5"/>
            </p:custDataLst>
          </p:nvPr>
        </p:nvPicPr>
        <p:blipFill>
          <a:blip r:embed="rId6"/>
          <a:srcRect t="21655" b="65118"/>
          <a:stretch>
            <a:fillRect/>
          </a:stretch>
        </p:blipFill>
        <p:spPr>
          <a:xfrm>
            <a:off x="9362440" y="4003675"/>
            <a:ext cx="4053205" cy="629920"/>
          </a:xfrm>
          <a:prstGeom prst="rect">
            <a:avLst/>
          </a:prstGeom>
        </p:spPr>
      </p:pic>
      <p:pic>
        <p:nvPicPr>
          <p:cNvPr id="16" name="图片 15" descr="b27e7fde9d6ee0d749941f2b78ad687"/>
          <p:cNvPicPr>
            <a:picLocks noChangeAspect="1"/>
          </p:cNvPicPr>
          <p:nvPr>
            <p:custDataLst>
              <p:tags r:id="rId7"/>
            </p:custDataLst>
          </p:nvPr>
        </p:nvPicPr>
        <p:blipFill>
          <a:blip r:embed="rId8"/>
          <a:srcRect t="22210" b="65378"/>
          <a:stretch>
            <a:fillRect/>
          </a:stretch>
        </p:blipFill>
        <p:spPr>
          <a:xfrm>
            <a:off x="8899525" y="4633595"/>
            <a:ext cx="4572000" cy="666750"/>
          </a:xfrm>
          <a:prstGeom prst="rect">
            <a:avLst/>
          </a:prstGeom>
        </p:spPr>
      </p:pic>
      <p:pic>
        <p:nvPicPr>
          <p:cNvPr id="19" name="图片 18" descr="79924ebe3d682bd08e85dd8a681038f"/>
          <p:cNvPicPr>
            <a:picLocks noChangeAspect="1"/>
          </p:cNvPicPr>
          <p:nvPr>
            <p:custDataLst>
              <p:tags r:id="rId9"/>
            </p:custDataLst>
          </p:nvPr>
        </p:nvPicPr>
        <p:blipFill>
          <a:blip r:embed="rId10"/>
          <a:srcRect t="23157" b="64565"/>
          <a:stretch>
            <a:fillRect/>
          </a:stretch>
        </p:blipFill>
        <p:spPr>
          <a:xfrm>
            <a:off x="8476615" y="5252085"/>
            <a:ext cx="4939030" cy="713105"/>
          </a:xfrm>
          <a:prstGeom prst="rect">
            <a:avLst/>
          </a:prstGeom>
        </p:spPr>
      </p:pic>
      <p:cxnSp>
        <p:nvCxnSpPr>
          <p:cNvPr id="345" name="Google Shape;345;p22"/>
          <p:cNvCxnSpPr/>
          <p:nvPr>
            <p:custDataLst>
              <p:tags r:id="rId11"/>
            </p:custDataLst>
          </p:nvPr>
        </p:nvCxnSpPr>
        <p:spPr>
          <a:xfrm rot="5400000" flipH="1">
            <a:off x="2931825" y="42791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460006" y="6331833"/>
            <a:ext cx="255900" cy="258300"/>
            <a:chOff x="2372506" y="3438683"/>
            <a:chExt cx="255900" cy="258300"/>
          </a:xfrm>
        </p:grpSpPr>
        <p:pic>
          <p:nvPicPr>
            <p:cNvPr id="347" name="Google Shape;347;p22" descr="+" title="MathEquation,#585858"/>
            <p:cNvPicPr preferRelativeResize="0"/>
            <p:nvPr>
              <p:custDataLst>
                <p:tags r:id="rId12"/>
              </p:custDataLst>
            </p:nvPr>
          </p:nvPicPr>
          <p:blipFill>
            <a:blip r:embed="rId13"/>
            <a:stretch>
              <a:fillRect/>
            </a:stretch>
          </p:blipFill>
          <p:spPr>
            <a:xfrm>
              <a:off x="2407953" y="3466746"/>
              <a:ext cx="185040" cy="202107"/>
            </a:xfrm>
            <a:prstGeom prst="rect">
              <a:avLst/>
            </a:prstGeom>
            <a:noFill/>
            <a:ln>
              <a:noFill/>
            </a:ln>
          </p:spPr>
        </p:pic>
        <p:sp>
          <p:nvSpPr>
            <p:cNvPr id="348" name="Google Shape;348;p22"/>
            <p:cNvSpPr/>
            <p:nvPr>
              <p:custDataLst>
                <p:tags r:id="rId14"/>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chemeClr val="tx1"/>
                </a:solidFill>
              </a:endParaRPr>
            </a:p>
          </p:txBody>
        </p:sp>
      </p:grpSp>
      <p:grpSp>
        <p:nvGrpSpPr>
          <p:cNvPr id="349" name="Google Shape;349;p22"/>
          <p:cNvGrpSpPr/>
          <p:nvPr/>
        </p:nvGrpSpPr>
        <p:grpSpPr>
          <a:xfrm>
            <a:off x="2963902" y="6300566"/>
            <a:ext cx="323668" cy="320833"/>
            <a:chOff x="7687999" y="1673849"/>
            <a:chExt cx="407181" cy="385200"/>
          </a:xfrm>
        </p:grpSpPr>
        <p:sp>
          <p:nvSpPr>
            <p:cNvPr id="350" name="Google Shape;350;p22"/>
            <p:cNvSpPr/>
            <p:nvPr>
              <p:custDataLst>
                <p:tags r:id="rId15"/>
              </p:custDataLst>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custDataLst>
                <p:tags r:id="rId16"/>
              </p:custDataLst>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53" name="Google Shape;353;p22"/>
          <p:cNvCxnSpPr/>
          <p:nvPr>
            <p:custDataLst>
              <p:tags r:id="rId17"/>
            </p:custDataLst>
          </p:nvPr>
        </p:nvCxnSpPr>
        <p:spPr>
          <a:xfrm rot="10800000">
            <a:off x="3287506" y="6460983"/>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5574200" y="4265225"/>
            <a:ext cx="1576500" cy="3484540"/>
            <a:chOff x="2432525" y="1827400"/>
            <a:chExt cx="1576500" cy="3484540"/>
          </a:xfrm>
        </p:grpSpPr>
        <p:sp>
          <p:nvSpPr>
            <p:cNvPr id="356" name="Google Shape;356;p22"/>
            <p:cNvSpPr/>
            <p:nvPr>
              <p:custDataLst>
                <p:tags r:id="rId18"/>
              </p:custDataLst>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Masked</a:t>
              </a:r>
              <a:endParaRPr sz="1100">
                <a:solidFill>
                  <a:schemeClr val="tx1"/>
                </a:solidFill>
              </a:endParaRPr>
            </a:p>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57" name="Google Shape;357;p22"/>
            <p:cNvSpPr/>
            <p:nvPr>
              <p:custDataLst>
                <p:tags r:id="rId19"/>
              </p:custDataLst>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58" name="Google Shape;358;p22"/>
            <p:cNvSpPr/>
            <p:nvPr>
              <p:custDataLst>
                <p:tags r:id="rId20"/>
              </p:custDataLst>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Output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59" name="Google Shape;359;p22"/>
            <p:cNvCxnSpPr/>
            <p:nvPr>
              <p:custDataLst>
                <p:tags r:id="rId21"/>
              </p:custDataLst>
            </p:nvPr>
          </p:nvCxnSpPr>
          <p:spPr>
            <a:xfrm rot="10800000" flipH="1">
              <a:off x="3225575" y="4832575"/>
              <a:ext cx="0" cy="216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custDataLst>
                <p:tags r:id="rId22"/>
              </p:custDataLst>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custDataLst>
                <p:tags r:id="rId23"/>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custDataLst>
                <p:tags r:id="rId24"/>
              </p:custDataLst>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custDataLst>
                <p:tags r:id="rId25"/>
              </p:custDataLst>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65" name="Google Shape;365;p22"/>
            <p:cNvSpPr/>
            <p:nvPr>
              <p:custDataLst>
                <p:tags r:id="rId26"/>
              </p:custDataLst>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66" name="Google Shape;366;p22"/>
            <p:cNvCxnSpPr>
              <a:stCxn id="357" idx="0"/>
              <a:endCxn id="364" idx="2"/>
            </p:cNvCxnSpPr>
            <p:nvPr>
              <p:custDataLst>
                <p:tags r:id="rId27"/>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custDataLst>
                <p:tags r:id="rId28"/>
              </p:custDataLst>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custDataLst>
                <p:tags r:id="rId29"/>
              </p:custDataLst>
            </p:nvPr>
          </p:nvSpPr>
          <p:spPr>
            <a:xfrm>
              <a:off x="2432525" y="4933640"/>
              <a:ext cx="15765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Outputs</a:t>
              </a:r>
              <a:endParaRPr lang="en-GB" sz="1100">
                <a:solidFill>
                  <a:schemeClr val="tx1"/>
                </a:solidFill>
              </a:endParaRPr>
            </a:p>
            <a:p>
              <a:pPr marL="0" lvl="0" indent="0" algn="ctr" rtl="0">
                <a:spcBef>
                  <a:spcPts val="0"/>
                </a:spcBef>
                <a:spcAft>
                  <a:spcPts val="0"/>
                </a:spcAft>
                <a:buNone/>
              </a:pPr>
              <a:r>
                <a:rPr lang="en-GB" sz="1100">
                  <a:solidFill>
                    <a:schemeClr val="tx1"/>
                  </a:solidFill>
                </a:rPr>
                <a:t>(shifted right)</a:t>
              </a:r>
              <a:endParaRPr lang="en-GB" sz="1100">
                <a:solidFill>
                  <a:schemeClr val="tx1"/>
                </a:solidFill>
              </a:endParaRPr>
            </a:p>
          </p:txBody>
        </p:sp>
      </p:grpSp>
      <p:cxnSp>
        <p:nvCxnSpPr>
          <p:cNvPr id="371" name="Google Shape;371;p22"/>
          <p:cNvCxnSpPr/>
          <p:nvPr>
            <p:custDataLst>
              <p:tags r:id="rId30"/>
            </p:custDataLst>
          </p:nvPr>
        </p:nvCxnSpPr>
        <p:spPr>
          <a:xfrm flipH="1" flipV="1">
            <a:off x="6362880" y="6589990"/>
            <a:ext cx="4445" cy="229235"/>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630627" y="6300579"/>
            <a:ext cx="323623" cy="320833"/>
            <a:chOff x="6555655" y="1673849"/>
            <a:chExt cx="407124" cy="385200"/>
          </a:xfrm>
        </p:grpSpPr>
        <p:sp>
          <p:nvSpPr>
            <p:cNvPr id="373" name="Google Shape;373;p22"/>
            <p:cNvSpPr/>
            <p:nvPr>
              <p:custDataLst>
                <p:tags r:id="rId31"/>
              </p:custDataLst>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custDataLst>
                <p:tags r:id="rId32"/>
              </p:custDataLst>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custDataLst>
              <p:tags r:id="rId33"/>
            </p:custDataLst>
          </p:nvPr>
        </p:nvSpPr>
        <p:spPr>
          <a:xfrm>
            <a:off x="6664900" y="6171413"/>
            <a:ext cx="1634100" cy="1791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2830450" y="4265225"/>
            <a:ext cx="1519250" cy="3484950"/>
            <a:chOff x="2461800" y="1827400"/>
            <a:chExt cx="1519250" cy="3484950"/>
          </a:xfrm>
        </p:grpSpPr>
        <p:sp>
          <p:nvSpPr>
            <p:cNvPr id="378" name="Google Shape;378;p22"/>
            <p:cNvSpPr/>
            <p:nvPr>
              <p:custDataLst>
                <p:tags r:id="rId34"/>
              </p:custDataLst>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79" name="Google Shape;379;p22"/>
            <p:cNvSpPr/>
            <p:nvPr>
              <p:custDataLst>
                <p:tags r:id="rId35"/>
              </p:custDataLst>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80" name="Google Shape;380;p22"/>
            <p:cNvSpPr/>
            <p:nvPr>
              <p:custDataLst>
                <p:tags r:id="rId36"/>
              </p:custDataLst>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Input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81" name="Google Shape;381;p22"/>
            <p:cNvCxnSpPr>
              <a:endCxn id="380" idx="2"/>
            </p:cNvCxnSpPr>
            <p:nvPr>
              <p:custDataLst>
                <p:tags r:id="rId37"/>
              </p:custDataLst>
            </p:nvPr>
          </p:nvCxnSpPr>
          <p:spPr>
            <a:xfrm rot="10800000">
              <a:off x="3219300" y="4832000"/>
              <a:ext cx="4500" cy="2160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custDataLst>
                <p:tags r:id="rId38"/>
              </p:custDataLst>
            </p:nvPr>
          </p:nvCxnSpPr>
          <p:spPr>
            <a:xfrm rot="5400000" flipH="1">
              <a:off x="2568500" y="2731750"/>
              <a:ext cx="552600" cy="757500"/>
            </a:xfrm>
            <a:prstGeom prst="bentConnector4">
              <a:avLst>
                <a:gd name="adj1" fmla="val -57152"/>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custDataLst>
                <p:tags r:id="rId39"/>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custDataLst>
                <p:tags r:id="rId40"/>
              </p:custDataLst>
            </p:nvPr>
          </p:nvCxnSpPr>
          <p:spPr>
            <a:xfrm rot="10800000">
              <a:off x="3223550" y="2932300"/>
              <a:ext cx="0" cy="69300"/>
            </a:xfrm>
            <a:prstGeom prst="straightConnector1">
              <a:avLst/>
            </a:prstGeom>
            <a:noFill/>
            <a:ln w="12700" cap="flat" cmpd="sng">
              <a:solidFill>
                <a:schemeClr val="tx1"/>
              </a:solidFill>
              <a:prstDash val="solid"/>
              <a:round/>
              <a:headEnd type="none" w="med" len="med"/>
              <a:tailEnd type="none" w="med" len="med"/>
            </a:ln>
          </p:spPr>
        </p:cxnSp>
        <p:sp>
          <p:nvSpPr>
            <p:cNvPr id="385" name="Google Shape;385;p22"/>
            <p:cNvSpPr/>
            <p:nvPr>
              <p:custDataLst>
                <p:tags r:id="rId41"/>
              </p:custDataLst>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sp>
          <p:nvSpPr>
            <p:cNvPr id="386" name="Google Shape;386;p22"/>
            <p:cNvSpPr/>
            <p:nvPr>
              <p:custDataLst>
                <p:tags r:id="rId42"/>
              </p:custDataLst>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87" name="Google Shape;387;p22"/>
            <p:cNvCxnSpPr>
              <a:stCxn id="379" idx="0"/>
              <a:endCxn id="385" idx="2"/>
            </p:cNvCxnSpPr>
            <p:nvPr>
              <p:custDataLst>
                <p:tags r:id="rId43"/>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custDataLst>
                <p:tags r:id="rId44"/>
              </p:custDataLst>
            </p:nvPr>
          </p:nvCxnSpPr>
          <p:spPr>
            <a:xfrm rot="10800000">
              <a:off x="3223550" y="2023600"/>
              <a:ext cx="0" cy="693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9" name="Google Shape;389;p22"/>
            <p:cNvSpPr txBox="1"/>
            <p:nvPr>
              <p:custDataLst>
                <p:tags r:id="rId45"/>
              </p:custDataLst>
            </p:nvPr>
          </p:nvSpPr>
          <p:spPr>
            <a:xfrm>
              <a:off x="2887550" y="4934050"/>
              <a:ext cx="6720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Inputs</a:t>
              </a:r>
              <a:endParaRPr lang="en-GB" sz="1100">
                <a:solidFill>
                  <a:schemeClr val="tx1"/>
                </a:solidFill>
              </a:endParaRPr>
            </a:p>
          </p:txBody>
        </p:sp>
      </p:grpSp>
      <p:sp>
        <p:nvSpPr>
          <p:cNvPr id="390" name="Google Shape;390;p22"/>
          <p:cNvSpPr/>
          <p:nvPr>
            <p:custDataLst>
              <p:tags r:id="rId46"/>
            </p:custDataLst>
          </p:nvPr>
        </p:nvSpPr>
        <p:spPr>
          <a:xfrm>
            <a:off x="5604950" y="3696825"/>
            <a:ext cx="1515000" cy="385200"/>
          </a:xfrm>
          <a:prstGeom prst="roundRect">
            <a:avLst>
              <a:gd name="adj" fmla="val 16667"/>
            </a:avLst>
          </a:prstGeom>
          <a:gradFill>
            <a:gsLst>
              <a:gs pos="0">
                <a:srgbClr val="00FFFF"/>
              </a:gs>
              <a:gs pos="100000">
                <a:srgbClr val="B0DAF1"/>
              </a:gs>
            </a:gsLst>
            <a:lin ang="0"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cxnSp>
        <p:nvCxnSpPr>
          <p:cNvPr id="392" name="Google Shape;392;p22"/>
          <p:cNvCxnSpPr/>
          <p:nvPr>
            <p:custDataLst>
              <p:tags r:id="rId47"/>
            </p:custDataLst>
          </p:nvPr>
        </p:nvCxnSpPr>
        <p:spPr>
          <a:xfrm rot="-5400000" flipH="1">
            <a:off x="4391550" y="3465725"/>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custDataLst>
              <p:tags r:id="rId48"/>
            </p:custDataLst>
          </p:nvPr>
        </p:nvCxnSpPr>
        <p:spPr>
          <a:xfrm rot="10800000" flipH="1">
            <a:off x="6031900" y="4920325"/>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p:nvPr>
            <p:custDataLst>
              <p:tags r:id="rId49"/>
            </p:custDataLst>
          </p:nvPr>
        </p:nvCxnSpPr>
        <p:spPr>
          <a:xfrm flipV="1">
            <a:off x="3588591" y="5825103"/>
            <a:ext cx="3810" cy="50673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p:nvPr>
            <p:custDataLst>
              <p:tags r:id="rId50"/>
            </p:custDataLst>
          </p:nvPr>
        </p:nvCxnSpPr>
        <p:spPr>
          <a:xfrm flipV="1">
            <a:off x="3587950" y="6589990"/>
            <a:ext cx="635" cy="229235"/>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custDataLst>
              <p:tags r:id="rId51"/>
            </p:custDataLst>
          </p:nvPr>
        </p:nvCxnSpPr>
        <p:spPr>
          <a:xfrm rot="10800000" flipH="1">
            <a:off x="5822650" y="4920325"/>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custDataLst>
              <p:tags r:id="rId52"/>
            </p:custDataLst>
          </p:nvPr>
        </p:nvSpPr>
        <p:spPr>
          <a:xfrm>
            <a:off x="5604950" y="3433175"/>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98" name="Google Shape;398;p22"/>
          <p:cNvCxnSpPr>
            <a:stCxn id="348" idx="0"/>
          </p:cNvCxnSpPr>
          <p:nvPr>
            <p:custDataLst>
              <p:tags r:id="rId53"/>
            </p:custDataLst>
          </p:nvPr>
        </p:nvCxnSpPr>
        <p:spPr>
          <a:xfrm rot="16200000" flipV="1">
            <a:off x="3132455" y="5876290"/>
            <a:ext cx="506730" cy="403860"/>
          </a:xfrm>
          <a:prstGeom prst="bentConnector3">
            <a:avLst>
              <a:gd name="adj1" fmla="val 61403"/>
            </a:avLst>
          </a:prstGeom>
          <a:noFill/>
          <a:ln w="9525" cap="flat" cmpd="sng">
            <a:solidFill>
              <a:schemeClr val="dk2"/>
            </a:solidFill>
            <a:prstDash val="solid"/>
            <a:round/>
            <a:headEnd type="none" w="med" len="med"/>
            <a:tailEnd type="triangle" w="med" len="med"/>
          </a:ln>
        </p:spPr>
      </p:cxnSp>
      <p:cxnSp>
        <p:nvCxnSpPr>
          <p:cNvPr id="399" name="Google Shape;399;p22"/>
          <p:cNvCxnSpPr>
            <a:endCxn id="390" idx="2"/>
          </p:cNvCxnSpPr>
          <p:nvPr>
            <p:custDataLst>
              <p:tags r:id="rId54"/>
            </p:custDataLst>
          </p:nvPr>
        </p:nvCxnSpPr>
        <p:spPr>
          <a:xfrm flipH="1" flipV="1">
            <a:off x="6362535" y="4082345"/>
            <a:ext cx="2540" cy="18288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custDataLst>
              <p:tags r:id="rId55"/>
            </p:custDataLst>
          </p:nvPr>
        </p:nvCxnSpPr>
        <p:spPr>
          <a:xfrm>
            <a:off x="6362450" y="3629375"/>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p:nvPr>
            <p:custDataLst>
              <p:tags r:id="rId56"/>
            </p:custDataLst>
          </p:nvPr>
        </p:nvCxnSpPr>
        <p:spPr>
          <a:xfrm rot="10800000" flipH="1">
            <a:off x="6363875" y="436396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custDataLst>
              <p:tags r:id="rId57"/>
            </p:custDataLst>
          </p:nvPr>
        </p:nvCxnSpPr>
        <p:spPr>
          <a:xfrm rot="10800000" flipH="1">
            <a:off x="6364088" y="3531500"/>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custDataLst>
              <p:tags r:id="rId58"/>
            </p:custDataLst>
          </p:nvPr>
        </p:nvSpPr>
        <p:spPr>
          <a:xfrm>
            <a:off x="5604950" y="3044663"/>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sp>
        <p:nvSpPr>
          <p:cNvPr id="404" name="Google Shape;404;p22"/>
          <p:cNvSpPr/>
          <p:nvPr>
            <p:custDataLst>
              <p:tags r:id="rId59"/>
            </p:custDataLst>
          </p:nvPr>
        </p:nvSpPr>
        <p:spPr>
          <a:xfrm>
            <a:off x="5604950" y="2713575"/>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Softmax</a:t>
            </a:r>
            <a:endParaRPr lang="en-GB" sz="1100">
              <a:solidFill>
                <a:schemeClr val="tx1"/>
              </a:solidFill>
            </a:endParaRPr>
          </a:p>
        </p:txBody>
      </p:sp>
      <p:cxnSp>
        <p:nvCxnSpPr>
          <p:cNvPr id="405" name="Google Shape;405;p22"/>
          <p:cNvCxnSpPr>
            <a:stCxn id="397" idx="0"/>
            <a:endCxn id="403" idx="2"/>
          </p:cNvCxnSpPr>
          <p:nvPr>
            <p:custDataLst>
              <p:tags r:id="rId60"/>
            </p:custDataLst>
          </p:nvPr>
        </p:nvCxnSpPr>
        <p:spPr>
          <a:xfrm rot="10800000">
            <a:off x="6362450" y="3240875"/>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custDataLst>
              <p:tags r:id="rId61"/>
            </p:custDataLst>
          </p:nvPr>
        </p:nvCxnSpPr>
        <p:spPr>
          <a:xfrm>
            <a:off x="6362450" y="2909775"/>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custDataLst>
              <p:tags r:id="rId62"/>
            </p:custDataLst>
          </p:nvPr>
        </p:nvCxnSpPr>
        <p:spPr>
          <a:xfrm>
            <a:off x="6362450" y="2909775"/>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custDataLst>
              <p:tags r:id="rId63"/>
            </p:custDataLst>
          </p:nvPr>
        </p:nvCxnSpPr>
        <p:spPr>
          <a:xfrm>
            <a:off x="6490406" y="6438583"/>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p:nvPr>
            <p:custDataLst>
              <p:tags r:id="rId64"/>
            </p:custDataLst>
          </p:nvPr>
        </p:nvCxnSpPr>
        <p:spPr>
          <a:xfrm>
            <a:off x="6490406" y="6460995"/>
            <a:ext cx="140100" cy="0"/>
          </a:xfrm>
          <a:prstGeom prst="straightConnector1">
            <a:avLst/>
          </a:prstGeom>
          <a:noFill/>
          <a:ln w="9525" cap="flat" cmpd="sng">
            <a:solidFill>
              <a:schemeClr val="dk2"/>
            </a:solidFill>
            <a:prstDash val="solid"/>
            <a:round/>
            <a:headEnd type="none" w="med" len="med"/>
            <a:tailEnd type="none" w="med" len="med"/>
          </a:ln>
        </p:spPr>
      </p:cxnSp>
      <p:grpSp>
        <p:nvGrpSpPr>
          <p:cNvPr id="368" name="Google Shape;368;p22"/>
          <p:cNvGrpSpPr/>
          <p:nvPr/>
        </p:nvGrpSpPr>
        <p:grpSpPr>
          <a:xfrm>
            <a:off x="6234506" y="6331845"/>
            <a:ext cx="255900" cy="258300"/>
            <a:chOff x="2372506" y="3438683"/>
            <a:chExt cx="255900" cy="258300"/>
          </a:xfrm>
        </p:grpSpPr>
        <p:pic>
          <p:nvPicPr>
            <p:cNvPr id="369" name="Google Shape;369;p22" descr="+" title="MathEquation,#585858"/>
            <p:cNvPicPr preferRelativeResize="0"/>
            <p:nvPr>
              <p:custDataLst>
                <p:tags r:id="rId65"/>
              </p:custDataLst>
            </p:nvPr>
          </p:nvPicPr>
          <p:blipFill>
            <a:blip r:embed="rId13"/>
            <a:stretch>
              <a:fillRect/>
            </a:stretch>
          </p:blipFill>
          <p:spPr>
            <a:xfrm>
              <a:off x="2407953" y="3466746"/>
              <a:ext cx="185040" cy="202107"/>
            </a:xfrm>
            <a:prstGeom prst="rect">
              <a:avLst/>
            </a:prstGeom>
            <a:noFill/>
            <a:ln>
              <a:noFill/>
            </a:ln>
          </p:spPr>
        </p:pic>
        <p:sp>
          <p:nvSpPr>
            <p:cNvPr id="370" name="Google Shape;370;p22"/>
            <p:cNvSpPr/>
            <p:nvPr>
              <p:custDataLst>
                <p:tags r:id="rId66"/>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grpSp>
      <p:sp>
        <p:nvSpPr>
          <p:cNvPr id="32" name="文本框 31"/>
          <p:cNvSpPr txBox="1"/>
          <p:nvPr/>
        </p:nvSpPr>
        <p:spPr>
          <a:xfrm>
            <a:off x="1724660" y="6224270"/>
            <a:ext cx="1531620" cy="429895"/>
          </a:xfrm>
          <a:prstGeom prst="rect">
            <a:avLst/>
          </a:prstGeom>
          <a:noFill/>
        </p:spPr>
        <p:txBody>
          <a:bodyPr wrap="square" rtlCol="0" anchor="t">
            <a:spAutoFit/>
          </a:bodyPr>
          <a:p>
            <a:pPr marL="0" lvl="0" indent="0" algn="ctr" rtl="0">
              <a:spcBef>
                <a:spcPts val="0"/>
              </a:spcBef>
              <a:spcAft>
                <a:spcPts val="0"/>
              </a:spcAft>
              <a:buNone/>
            </a:pPr>
            <a:r>
              <a:rPr lang="en-GB" sz="1100">
                <a:solidFill>
                  <a:schemeClr val="dk2"/>
                </a:solidFill>
                <a:sym typeface="+mn-ea"/>
              </a:rPr>
              <a:t>Positional </a:t>
            </a:r>
            <a:endParaRPr sz="1100">
              <a:solidFill>
                <a:schemeClr val="dk2"/>
              </a:solidFill>
            </a:endParaRPr>
          </a:p>
          <a:p>
            <a:pPr marL="0" lvl="0" indent="0" algn="ctr" rtl="0">
              <a:spcBef>
                <a:spcPts val="0"/>
              </a:spcBef>
              <a:spcAft>
                <a:spcPts val="0"/>
              </a:spcAft>
              <a:buNone/>
            </a:pPr>
            <a:r>
              <a:rPr lang="en-GB" sz="1100">
                <a:solidFill>
                  <a:schemeClr val="dk2"/>
                </a:solidFill>
                <a:sym typeface="+mn-ea"/>
              </a:rPr>
              <a:t>Encoding</a:t>
            </a:r>
            <a:endParaRPr lang="en-GB" altLang="en-US" sz="1100">
              <a:solidFill>
                <a:schemeClr val="dk2"/>
              </a:solidFill>
              <a:sym typeface="+mn-ea"/>
            </a:endParaRPr>
          </a:p>
        </p:txBody>
      </p:sp>
      <p:cxnSp>
        <p:nvCxnSpPr>
          <p:cNvPr id="35" name="Google Shape;398;p22"/>
          <p:cNvCxnSpPr/>
          <p:nvPr>
            <p:custDataLst>
              <p:tags r:id="rId67"/>
            </p:custDataLst>
          </p:nvPr>
        </p:nvCxnSpPr>
        <p:spPr>
          <a:xfrm rot="16200000">
            <a:off x="3543300" y="5876925"/>
            <a:ext cx="503555" cy="405765"/>
          </a:xfrm>
          <a:prstGeom prst="bentConnector3">
            <a:avLst>
              <a:gd name="adj1" fmla="val 61664"/>
            </a:avLst>
          </a:prstGeom>
          <a:noFill/>
          <a:ln w="9525" cap="flat" cmpd="sng">
            <a:solidFill>
              <a:schemeClr val="dk2"/>
            </a:solidFill>
            <a:prstDash val="solid"/>
            <a:round/>
            <a:headEnd type="none" w="med" len="med"/>
            <a:tailEnd type="triangle" w="med" len="med"/>
          </a:ln>
        </p:spPr>
      </p:cxnSp>
      <p:pic>
        <p:nvPicPr>
          <p:cNvPr id="40" name="图片 39" descr="6883df398911572c4337b6e56826257"/>
          <p:cNvPicPr>
            <a:picLocks noChangeAspect="1"/>
          </p:cNvPicPr>
          <p:nvPr>
            <p:custDataLst>
              <p:tags r:id="rId68"/>
            </p:custDataLst>
          </p:nvPr>
        </p:nvPicPr>
        <p:blipFill>
          <a:blip r:embed="rId69"/>
          <a:srcRect l="22964" r="33174" b="9097"/>
          <a:stretch>
            <a:fillRect/>
          </a:stretch>
        </p:blipFill>
        <p:spPr>
          <a:xfrm>
            <a:off x="623570" y="3957320"/>
            <a:ext cx="912495" cy="2696845"/>
          </a:xfrm>
          <a:prstGeom prst="rect">
            <a:avLst/>
          </a:prstGeom>
        </p:spPr>
      </p:pic>
    </p:spTree>
    <p:custDataLst>
      <p:tags r:id="rId70"/>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 name="流程图: 可选过程 4"/>
          <p:cNvSpPr/>
          <p:nvPr>
            <p:custDataLst>
              <p:tags r:id="rId1"/>
            </p:custDataLst>
          </p:nvPr>
        </p:nvSpPr>
        <p:spPr>
          <a:xfrm>
            <a:off x="5410200" y="3342640"/>
            <a:ext cx="2028825" cy="2910205"/>
          </a:xfrm>
          <a:prstGeom prst="flowChartAlternateProcess">
            <a:avLst/>
          </a:prstGeom>
          <a:solidFill>
            <a:srgbClr val="E1E1E1">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36" name="流程图: 可选过程 35"/>
          <p:cNvSpPr/>
          <p:nvPr>
            <p:custDataLst>
              <p:tags r:id="rId2"/>
            </p:custDataLst>
          </p:nvPr>
        </p:nvSpPr>
        <p:spPr>
          <a:xfrm>
            <a:off x="2559050" y="4127500"/>
            <a:ext cx="1908810" cy="2096770"/>
          </a:xfrm>
          <a:prstGeom prst="flowChartAlternateProcess">
            <a:avLst/>
          </a:prstGeom>
          <a:solidFill>
            <a:srgbClr val="E1E1E1">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cxnSp>
        <p:nvCxnSpPr>
          <p:cNvPr id="391" name="Google Shape;391;p22"/>
          <p:cNvCxnSpPr/>
          <p:nvPr>
            <p:custDataLst>
              <p:tags r:id="rId3"/>
            </p:custDataLst>
          </p:nvPr>
        </p:nvCxnSpPr>
        <p:spPr>
          <a:xfrm rot="16200000">
            <a:off x="6217603" y="5421948"/>
            <a:ext cx="1059180" cy="760095"/>
          </a:xfrm>
          <a:prstGeom prst="bentConnector4">
            <a:avLst>
              <a:gd name="adj1" fmla="val 12769"/>
              <a:gd name="adj2" fmla="val 121887"/>
            </a:avLst>
          </a:prstGeom>
          <a:noFill/>
          <a:ln w="9525" cap="flat" cmpd="sng">
            <a:solidFill>
              <a:schemeClr val="dk2"/>
            </a:solidFill>
            <a:prstDash val="solid"/>
            <a:round/>
            <a:headEnd type="none" w="med" len="med"/>
            <a:tailEnd type="triangle" w="med" len="med"/>
          </a:ln>
        </p:spPr>
      </p:cxnSp>
      <p:pic>
        <p:nvPicPr>
          <p:cNvPr id="6" name="图片 5" descr="152445fe8df2887353c41e942ba438b"/>
          <p:cNvPicPr>
            <a:picLocks noChangeAspect="1"/>
          </p:cNvPicPr>
          <p:nvPr>
            <p:custDataLst>
              <p:tags r:id="rId4"/>
            </p:custDataLst>
          </p:nvPr>
        </p:nvPicPr>
        <p:blipFill>
          <a:blip r:embed="rId5"/>
          <a:srcRect t="22069" b="53934"/>
          <a:stretch>
            <a:fillRect/>
          </a:stretch>
        </p:blipFill>
        <p:spPr>
          <a:xfrm>
            <a:off x="9465945" y="2843530"/>
            <a:ext cx="3949700" cy="1113790"/>
          </a:xfrm>
          <a:prstGeom prst="rect">
            <a:avLst/>
          </a:prstGeom>
        </p:spPr>
      </p:pic>
      <p:pic>
        <p:nvPicPr>
          <p:cNvPr id="7" name="图片 6" descr="e00e67511fb1ef6c884c205415b4e0b"/>
          <p:cNvPicPr>
            <a:picLocks noChangeAspect="1"/>
          </p:cNvPicPr>
          <p:nvPr>
            <p:custDataLst>
              <p:tags r:id="rId6"/>
            </p:custDataLst>
          </p:nvPr>
        </p:nvPicPr>
        <p:blipFill>
          <a:blip r:embed="rId7"/>
          <a:srcRect t="21655" b="65118"/>
          <a:stretch>
            <a:fillRect/>
          </a:stretch>
        </p:blipFill>
        <p:spPr>
          <a:xfrm>
            <a:off x="9362440" y="4003675"/>
            <a:ext cx="4053205" cy="629920"/>
          </a:xfrm>
          <a:prstGeom prst="rect">
            <a:avLst/>
          </a:prstGeom>
        </p:spPr>
      </p:pic>
      <p:pic>
        <p:nvPicPr>
          <p:cNvPr id="16" name="图片 15" descr="b27e7fde9d6ee0d749941f2b78ad687"/>
          <p:cNvPicPr>
            <a:picLocks noChangeAspect="1"/>
          </p:cNvPicPr>
          <p:nvPr>
            <p:custDataLst>
              <p:tags r:id="rId8"/>
            </p:custDataLst>
          </p:nvPr>
        </p:nvPicPr>
        <p:blipFill>
          <a:blip r:embed="rId9"/>
          <a:srcRect t="22210" b="65378"/>
          <a:stretch>
            <a:fillRect/>
          </a:stretch>
        </p:blipFill>
        <p:spPr>
          <a:xfrm>
            <a:off x="8899525" y="4633595"/>
            <a:ext cx="4572000" cy="666750"/>
          </a:xfrm>
          <a:prstGeom prst="rect">
            <a:avLst/>
          </a:prstGeom>
        </p:spPr>
      </p:pic>
      <p:pic>
        <p:nvPicPr>
          <p:cNvPr id="19" name="图片 18" descr="79924ebe3d682bd08e85dd8a681038f"/>
          <p:cNvPicPr>
            <a:picLocks noChangeAspect="1"/>
          </p:cNvPicPr>
          <p:nvPr>
            <p:custDataLst>
              <p:tags r:id="rId10"/>
            </p:custDataLst>
          </p:nvPr>
        </p:nvPicPr>
        <p:blipFill>
          <a:blip r:embed="rId11"/>
          <a:srcRect t="23157" b="64565"/>
          <a:stretch>
            <a:fillRect/>
          </a:stretch>
        </p:blipFill>
        <p:spPr>
          <a:xfrm>
            <a:off x="8476615" y="5252085"/>
            <a:ext cx="4939030" cy="713105"/>
          </a:xfrm>
          <a:prstGeom prst="rect">
            <a:avLst/>
          </a:prstGeom>
        </p:spPr>
      </p:pic>
      <p:cxnSp>
        <p:nvCxnSpPr>
          <p:cNvPr id="345" name="Google Shape;345;p22"/>
          <p:cNvCxnSpPr/>
          <p:nvPr>
            <p:custDataLst>
              <p:tags r:id="rId12"/>
            </p:custDataLst>
          </p:nvPr>
        </p:nvCxnSpPr>
        <p:spPr>
          <a:xfrm rot="5400000" flipH="1">
            <a:off x="2931825" y="4279150"/>
            <a:ext cx="552600" cy="757500"/>
          </a:xfrm>
          <a:prstGeom prst="bentConnector4">
            <a:avLst>
              <a:gd name="adj1" fmla="val -33297"/>
              <a:gd name="adj2" fmla="val 117495"/>
            </a:avLst>
          </a:prstGeom>
          <a:noFill/>
          <a:ln w="9525" cap="flat" cmpd="sng">
            <a:solidFill>
              <a:schemeClr val="dk2"/>
            </a:solidFill>
            <a:prstDash val="solid"/>
            <a:round/>
            <a:headEnd type="none" w="med" len="med"/>
            <a:tailEnd type="triangle" w="med" len="med"/>
          </a:ln>
        </p:spPr>
      </p:cxnSp>
      <p:grpSp>
        <p:nvGrpSpPr>
          <p:cNvPr id="349" name="Google Shape;349;p22"/>
          <p:cNvGrpSpPr/>
          <p:nvPr/>
        </p:nvGrpSpPr>
        <p:grpSpPr>
          <a:xfrm>
            <a:off x="2963902" y="6300566"/>
            <a:ext cx="323668" cy="320833"/>
            <a:chOff x="7687999" y="1673849"/>
            <a:chExt cx="407181" cy="385200"/>
          </a:xfrm>
          <a:solidFill>
            <a:schemeClr val="bg2">
              <a:lumMod val="95000"/>
            </a:schemeClr>
          </a:solidFill>
        </p:grpSpPr>
        <p:sp>
          <p:nvSpPr>
            <p:cNvPr id="350" name="Google Shape;350;p22"/>
            <p:cNvSpPr/>
            <p:nvPr>
              <p:custDataLst>
                <p:tags r:id="rId13"/>
              </p:custDataLst>
            </p:nvPr>
          </p:nvSpPr>
          <p:spPr>
            <a:xfrm>
              <a:off x="7687999"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custDataLst>
                <p:tags r:id="rId14"/>
              </p:custDataLst>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cxnSp>
        <p:nvCxnSpPr>
          <p:cNvPr id="353" name="Google Shape;353;p22"/>
          <p:cNvCxnSpPr/>
          <p:nvPr>
            <p:custDataLst>
              <p:tags r:id="rId15"/>
            </p:custDataLst>
          </p:nvPr>
        </p:nvCxnSpPr>
        <p:spPr>
          <a:xfrm rot="10800000">
            <a:off x="3287506" y="6460983"/>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5574200" y="4265225"/>
            <a:ext cx="1576500" cy="3484540"/>
            <a:chOff x="2432525" y="1827400"/>
            <a:chExt cx="1576500" cy="3484540"/>
          </a:xfrm>
        </p:grpSpPr>
        <p:sp>
          <p:nvSpPr>
            <p:cNvPr id="356" name="Google Shape;356;p22"/>
            <p:cNvSpPr/>
            <p:nvPr>
              <p:custDataLst>
                <p:tags r:id="rId16"/>
              </p:custDataLst>
            </p:nvPr>
          </p:nvSpPr>
          <p:spPr>
            <a:xfrm>
              <a:off x="2466050" y="3001600"/>
              <a:ext cx="1515000" cy="5424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Masked</a:t>
              </a:r>
              <a:endParaRPr sz="1100">
                <a:solidFill>
                  <a:schemeClr val="tx1"/>
                </a:solidFill>
              </a:endParaRPr>
            </a:p>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57" name="Google Shape;357;p22"/>
            <p:cNvSpPr/>
            <p:nvPr>
              <p:custDataLst>
                <p:tags r:id="rId17"/>
              </p:custDataLst>
            </p:nvPr>
          </p:nvSpPr>
          <p:spPr>
            <a:xfrm>
              <a:off x="2465950" y="2736150"/>
              <a:ext cx="1515000" cy="196200"/>
            </a:xfrm>
            <a:prstGeom prst="roundRect">
              <a:avLst>
                <a:gd name="adj" fmla="val 28518"/>
              </a:avLst>
            </a:prstGeom>
            <a:solidFill>
              <a:srgbClr val="EDE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58" name="Google Shape;358;p22"/>
            <p:cNvSpPr/>
            <p:nvPr>
              <p:custDataLst>
                <p:tags r:id="rId18"/>
              </p:custDataLst>
            </p:nvPr>
          </p:nvSpPr>
          <p:spPr>
            <a:xfrm>
              <a:off x="246815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Output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59" name="Google Shape;359;p22"/>
            <p:cNvCxnSpPr/>
            <p:nvPr>
              <p:custDataLst>
                <p:tags r:id="rId19"/>
              </p:custDataLst>
            </p:nvPr>
          </p:nvCxnSpPr>
          <p:spPr>
            <a:xfrm rot="10800000" flipH="1">
              <a:off x="3225575" y="4832575"/>
              <a:ext cx="0" cy="216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p:nvPr>
              <p:custDataLst>
                <p:tags r:id="rId20"/>
              </p:custDataLst>
            </p:nvPr>
          </p:nvCxnSpPr>
          <p:spPr>
            <a:xfrm flipH="1" flipV="1">
              <a:off x="3221010" y="3550825"/>
              <a:ext cx="0" cy="3429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custDataLst>
                <p:tags r:id="rId21"/>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custDataLst>
                <p:tags r:id="rId22"/>
              </p:custDataLst>
            </p:nvPr>
          </p:nvCxnSpPr>
          <p:spPr>
            <a:xfrm rot="10800000">
              <a:off x="3223550" y="2932300"/>
              <a:ext cx="0" cy="69300"/>
            </a:xfrm>
            <a:prstGeom prst="straightConnector1">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4" name="Google Shape;364;p22"/>
            <p:cNvSpPr/>
            <p:nvPr>
              <p:custDataLst>
                <p:tags r:id="rId23"/>
              </p:custDataLst>
            </p:nvPr>
          </p:nvSpPr>
          <p:spPr>
            <a:xfrm>
              <a:off x="2466000" y="209285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65" name="Google Shape;365;p22"/>
            <p:cNvSpPr/>
            <p:nvPr>
              <p:custDataLst>
                <p:tags r:id="rId24"/>
              </p:custDataLst>
            </p:nvPr>
          </p:nvSpPr>
          <p:spPr>
            <a:xfrm>
              <a:off x="2465900" y="1827400"/>
              <a:ext cx="1515000" cy="196200"/>
            </a:xfrm>
            <a:prstGeom prst="roundRect">
              <a:avLst>
                <a:gd name="adj" fmla="val 28518"/>
              </a:avLst>
            </a:prstGeom>
            <a:solidFill>
              <a:srgbClr val="EDE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66" name="Google Shape;366;p22"/>
            <p:cNvCxnSpPr>
              <a:stCxn id="357" idx="0"/>
              <a:endCxn id="364" idx="2"/>
            </p:cNvCxnSpPr>
            <p:nvPr>
              <p:custDataLst>
                <p:tags r:id="rId25"/>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custDataLst>
                <p:tags r:id="rId26"/>
              </p:custDataLst>
            </p:nvPr>
          </p:nvCxnSpPr>
          <p:spPr>
            <a:xfrm rot="10800000">
              <a:off x="3223550" y="2023600"/>
              <a:ext cx="0" cy="69300"/>
            </a:xfrm>
            <a:prstGeom prst="straightConnector1">
              <a:avLst/>
            </a:prstGeom>
            <a:noFill/>
            <a:ln w="12700" cap="flat" cmpd="sng">
              <a:solidFill>
                <a:schemeClr val="tx1"/>
              </a:solidFill>
              <a:prstDash val="solid"/>
              <a:round/>
              <a:headEnd type="none" w="med" len="med"/>
              <a:tailEnd type="none" w="med" len="med"/>
            </a:ln>
          </p:spPr>
        </p:cxnSp>
        <p:sp>
          <p:nvSpPr>
            <p:cNvPr id="360" name="Google Shape;360;p22"/>
            <p:cNvSpPr txBox="1"/>
            <p:nvPr>
              <p:custDataLst>
                <p:tags r:id="rId27"/>
              </p:custDataLst>
            </p:nvPr>
          </p:nvSpPr>
          <p:spPr>
            <a:xfrm>
              <a:off x="2432525" y="4933640"/>
              <a:ext cx="15765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Outputs</a:t>
              </a:r>
              <a:endParaRPr lang="en-GB" sz="1100">
                <a:solidFill>
                  <a:schemeClr val="tx1"/>
                </a:solidFill>
              </a:endParaRPr>
            </a:p>
            <a:p>
              <a:pPr marL="0" lvl="0" indent="0" algn="ctr" rtl="0">
                <a:spcBef>
                  <a:spcPts val="0"/>
                </a:spcBef>
                <a:spcAft>
                  <a:spcPts val="0"/>
                </a:spcAft>
                <a:buNone/>
              </a:pPr>
              <a:r>
                <a:rPr lang="en-GB" sz="1100">
                  <a:solidFill>
                    <a:schemeClr val="tx1"/>
                  </a:solidFill>
                </a:rPr>
                <a:t>(shifted right)</a:t>
              </a:r>
              <a:endParaRPr lang="en-GB" sz="1100">
                <a:solidFill>
                  <a:schemeClr val="tx1"/>
                </a:solidFill>
              </a:endParaRPr>
            </a:p>
          </p:txBody>
        </p:sp>
      </p:grpSp>
      <p:cxnSp>
        <p:nvCxnSpPr>
          <p:cNvPr id="371" name="Google Shape;371;p22"/>
          <p:cNvCxnSpPr/>
          <p:nvPr>
            <p:custDataLst>
              <p:tags r:id="rId28"/>
            </p:custDataLst>
          </p:nvPr>
        </p:nvCxnSpPr>
        <p:spPr>
          <a:xfrm flipH="1" flipV="1">
            <a:off x="6362880" y="6589990"/>
            <a:ext cx="4445" cy="229235"/>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630627" y="6300579"/>
            <a:ext cx="323623" cy="320833"/>
            <a:chOff x="6555655" y="1673849"/>
            <a:chExt cx="407124" cy="385200"/>
          </a:xfrm>
          <a:solidFill>
            <a:schemeClr val="bg2">
              <a:lumMod val="95000"/>
            </a:schemeClr>
          </a:solidFill>
        </p:grpSpPr>
        <p:sp>
          <p:nvSpPr>
            <p:cNvPr id="373" name="Google Shape;373;p22"/>
            <p:cNvSpPr/>
            <p:nvPr>
              <p:custDataLst>
                <p:tags r:id="rId29"/>
              </p:custDataLst>
            </p:nvPr>
          </p:nvSpPr>
          <p:spPr>
            <a:xfrm>
              <a:off x="6555655"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custDataLst>
                <p:tags r:id="rId30"/>
              </p:custDataLst>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375" name="Google Shape;375;p22"/>
          <p:cNvSpPr txBox="1"/>
          <p:nvPr>
            <p:custDataLst>
              <p:tags r:id="rId31"/>
            </p:custDataLst>
          </p:nvPr>
        </p:nvSpPr>
        <p:spPr>
          <a:xfrm>
            <a:off x="6557585" y="6224118"/>
            <a:ext cx="1634100" cy="1791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2830450" y="4265225"/>
            <a:ext cx="1519250" cy="3484950"/>
            <a:chOff x="2461800" y="1827400"/>
            <a:chExt cx="1519250" cy="3484950"/>
          </a:xfrm>
        </p:grpSpPr>
        <p:sp>
          <p:nvSpPr>
            <p:cNvPr id="378" name="Google Shape;378;p22"/>
            <p:cNvSpPr/>
            <p:nvPr>
              <p:custDataLst>
                <p:tags r:id="rId32"/>
              </p:custDataLst>
            </p:nvPr>
          </p:nvSpPr>
          <p:spPr>
            <a:xfrm>
              <a:off x="2466050" y="300160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79" name="Google Shape;379;p22"/>
            <p:cNvSpPr/>
            <p:nvPr>
              <p:custDataLst>
                <p:tags r:id="rId33"/>
              </p:custDataLst>
            </p:nvPr>
          </p:nvSpPr>
          <p:spPr>
            <a:xfrm>
              <a:off x="2465950" y="2736150"/>
              <a:ext cx="1515000" cy="196200"/>
            </a:xfrm>
            <a:prstGeom prst="roundRect">
              <a:avLst>
                <a:gd name="adj" fmla="val 28518"/>
              </a:avLst>
            </a:prstGeom>
            <a:solidFill>
              <a:srgbClr val="EDE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80" name="Google Shape;380;p22"/>
            <p:cNvSpPr/>
            <p:nvPr>
              <p:custDataLst>
                <p:tags r:id="rId34"/>
              </p:custDataLst>
            </p:nvPr>
          </p:nvSpPr>
          <p:spPr>
            <a:xfrm>
              <a:off x="246180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Input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81" name="Google Shape;381;p22"/>
            <p:cNvCxnSpPr>
              <a:endCxn id="380" idx="2"/>
            </p:cNvCxnSpPr>
            <p:nvPr>
              <p:custDataLst>
                <p:tags r:id="rId35"/>
              </p:custDataLst>
            </p:nvPr>
          </p:nvCxnSpPr>
          <p:spPr>
            <a:xfrm rot="10800000">
              <a:off x="3219300" y="4832000"/>
              <a:ext cx="4500" cy="2160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custDataLst>
                <p:tags r:id="rId36"/>
              </p:custDataLst>
            </p:nvPr>
          </p:nvCxnSpPr>
          <p:spPr>
            <a:xfrm rot="5400000" flipH="1">
              <a:off x="2568500" y="2731750"/>
              <a:ext cx="552600" cy="757500"/>
            </a:xfrm>
            <a:prstGeom prst="bentConnector4">
              <a:avLst>
                <a:gd name="adj1" fmla="val -51406"/>
                <a:gd name="adj2" fmla="val 117528"/>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custDataLst>
                <p:tags r:id="rId37"/>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custDataLst>
                <p:tags r:id="rId38"/>
              </p:custDataLst>
            </p:nvPr>
          </p:nvCxnSpPr>
          <p:spPr>
            <a:xfrm rot="10800000">
              <a:off x="3223550" y="2932300"/>
              <a:ext cx="0" cy="69300"/>
            </a:xfrm>
            <a:prstGeom prst="straightConnector1">
              <a:avLst/>
            </a:prstGeom>
            <a:noFill/>
            <a:ln w="12700" cap="flat" cmpd="sng">
              <a:solidFill>
                <a:schemeClr val="tx1"/>
              </a:solidFill>
              <a:prstDash val="solid"/>
              <a:round/>
              <a:headEnd type="none" w="med" len="med"/>
              <a:tailEnd type="none" w="med" len="med"/>
            </a:ln>
          </p:spPr>
        </p:cxnSp>
        <p:sp>
          <p:nvSpPr>
            <p:cNvPr id="385" name="Google Shape;385;p22"/>
            <p:cNvSpPr/>
            <p:nvPr>
              <p:custDataLst>
                <p:tags r:id="rId39"/>
              </p:custDataLst>
            </p:nvPr>
          </p:nvSpPr>
          <p:spPr>
            <a:xfrm>
              <a:off x="2466000" y="2092850"/>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sp>
          <p:nvSpPr>
            <p:cNvPr id="386" name="Google Shape;386;p22"/>
            <p:cNvSpPr/>
            <p:nvPr>
              <p:custDataLst>
                <p:tags r:id="rId40"/>
              </p:custDataLst>
            </p:nvPr>
          </p:nvSpPr>
          <p:spPr>
            <a:xfrm>
              <a:off x="2465900" y="1827400"/>
              <a:ext cx="1515000" cy="196200"/>
            </a:xfrm>
            <a:prstGeom prst="roundRect">
              <a:avLst>
                <a:gd name="adj" fmla="val 28518"/>
              </a:avLst>
            </a:prstGeom>
            <a:solidFill>
              <a:srgbClr val="EDE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87" name="Google Shape;387;p22"/>
            <p:cNvCxnSpPr>
              <a:stCxn id="379" idx="0"/>
              <a:endCxn id="385" idx="2"/>
            </p:cNvCxnSpPr>
            <p:nvPr>
              <p:custDataLst>
                <p:tags r:id="rId41"/>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custDataLst>
                <p:tags r:id="rId42"/>
              </p:custDataLst>
            </p:nvPr>
          </p:nvCxnSpPr>
          <p:spPr>
            <a:xfrm rot="10800000">
              <a:off x="3223550" y="2023600"/>
              <a:ext cx="0" cy="693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9" name="Google Shape;389;p22"/>
            <p:cNvSpPr txBox="1"/>
            <p:nvPr>
              <p:custDataLst>
                <p:tags r:id="rId43"/>
              </p:custDataLst>
            </p:nvPr>
          </p:nvSpPr>
          <p:spPr>
            <a:xfrm>
              <a:off x="2887550" y="4934050"/>
              <a:ext cx="6720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Inputs</a:t>
              </a:r>
              <a:endParaRPr lang="en-GB" sz="1100">
                <a:solidFill>
                  <a:schemeClr val="tx1"/>
                </a:solidFill>
              </a:endParaRPr>
            </a:p>
          </p:txBody>
        </p:sp>
      </p:grpSp>
      <p:sp>
        <p:nvSpPr>
          <p:cNvPr id="390" name="Google Shape;390;p22"/>
          <p:cNvSpPr/>
          <p:nvPr>
            <p:custDataLst>
              <p:tags r:id="rId44"/>
            </p:custDataLst>
          </p:nvPr>
        </p:nvSpPr>
        <p:spPr>
          <a:xfrm>
            <a:off x="5604950" y="3696825"/>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cxnSp>
        <p:nvCxnSpPr>
          <p:cNvPr id="392" name="Google Shape;392;p22"/>
          <p:cNvCxnSpPr/>
          <p:nvPr>
            <p:custDataLst>
              <p:tags r:id="rId45"/>
            </p:custDataLst>
          </p:nvPr>
        </p:nvCxnSpPr>
        <p:spPr>
          <a:xfrm rot="-5400000" flipH="1">
            <a:off x="4391550" y="3465725"/>
            <a:ext cx="847800" cy="2446800"/>
          </a:xfrm>
          <a:prstGeom prst="bentConnector4">
            <a:avLst>
              <a:gd name="adj1" fmla="val -46055"/>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custDataLst>
              <p:tags r:id="rId46"/>
            </p:custDataLst>
          </p:nvPr>
        </p:nvCxnSpPr>
        <p:spPr>
          <a:xfrm rot="10800000" flipH="1">
            <a:off x="6031900" y="4920325"/>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p:nvPr>
            <p:custDataLst>
              <p:tags r:id="rId47"/>
            </p:custDataLst>
          </p:nvPr>
        </p:nvCxnSpPr>
        <p:spPr>
          <a:xfrm flipV="1">
            <a:off x="3588591" y="5825103"/>
            <a:ext cx="3810" cy="50673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p:nvPr>
            <p:custDataLst>
              <p:tags r:id="rId48"/>
            </p:custDataLst>
          </p:nvPr>
        </p:nvCxnSpPr>
        <p:spPr>
          <a:xfrm flipV="1">
            <a:off x="3587950" y="6589990"/>
            <a:ext cx="635" cy="229235"/>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custDataLst>
              <p:tags r:id="rId49"/>
            </p:custDataLst>
          </p:nvPr>
        </p:nvCxnSpPr>
        <p:spPr>
          <a:xfrm rot="10800000" flipH="1">
            <a:off x="5822650" y="4920325"/>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custDataLst>
              <p:tags r:id="rId50"/>
            </p:custDataLst>
          </p:nvPr>
        </p:nvSpPr>
        <p:spPr>
          <a:xfrm>
            <a:off x="5604950" y="3433175"/>
            <a:ext cx="1515000" cy="196200"/>
          </a:xfrm>
          <a:prstGeom prst="roundRect">
            <a:avLst>
              <a:gd name="adj" fmla="val 28518"/>
            </a:avLst>
          </a:prstGeom>
          <a:solidFill>
            <a:srgbClr val="EDE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98" name="Google Shape;398;p22"/>
          <p:cNvCxnSpPr>
            <a:stCxn id="348" idx="0"/>
          </p:cNvCxnSpPr>
          <p:nvPr>
            <p:custDataLst>
              <p:tags r:id="rId51"/>
            </p:custDataLst>
          </p:nvPr>
        </p:nvCxnSpPr>
        <p:spPr>
          <a:xfrm rot="16200000" flipV="1">
            <a:off x="3132455" y="5876290"/>
            <a:ext cx="506730" cy="403860"/>
          </a:xfrm>
          <a:prstGeom prst="bentConnector3">
            <a:avLst>
              <a:gd name="adj1" fmla="val 61403"/>
            </a:avLst>
          </a:prstGeom>
          <a:noFill/>
          <a:ln w="9525" cap="flat" cmpd="sng">
            <a:solidFill>
              <a:schemeClr val="dk2"/>
            </a:solidFill>
            <a:prstDash val="solid"/>
            <a:round/>
            <a:headEnd type="none" w="med" len="med"/>
            <a:tailEnd type="triangle" w="med" len="med"/>
          </a:ln>
        </p:spPr>
      </p:cxnSp>
      <p:cxnSp>
        <p:nvCxnSpPr>
          <p:cNvPr id="399" name="Google Shape;399;p22"/>
          <p:cNvCxnSpPr>
            <a:endCxn id="390" idx="2"/>
          </p:cNvCxnSpPr>
          <p:nvPr>
            <p:custDataLst>
              <p:tags r:id="rId52"/>
            </p:custDataLst>
          </p:nvPr>
        </p:nvCxnSpPr>
        <p:spPr>
          <a:xfrm flipH="1" flipV="1">
            <a:off x="6362535" y="4082345"/>
            <a:ext cx="2540" cy="18288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custDataLst>
              <p:tags r:id="rId53"/>
            </p:custDataLst>
          </p:nvPr>
        </p:nvCxnSpPr>
        <p:spPr>
          <a:xfrm>
            <a:off x="6362450" y="3629375"/>
            <a:ext cx="0" cy="67500"/>
          </a:xfrm>
          <a:prstGeom prst="straightConnector1">
            <a:avLst/>
          </a:prstGeom>
          <a:noFill/>
          <a:ln w="12700" cap="flat" cmpd="sng">
            <a:solidFill>
              <a:schemeClr val="dk2"/>
            </a:solidFill>
            <a:prstDash val="solid"/>
            <a:round/>
            <a:headEnd type="none" w="med" len="med"/>
            <a:tailEnd type="none" w="med" len="med"/>
          </a:ln>
        </p:spPr>
      </p:cxnSp>
      <p:cxnSp>
        <p:nvCxnSpPr>
          <p:cNvPr id="401" name="Google Shape;401;p22"/>
          <p:cNvCxnSpPr/>
          <p:nvPr>
            <p:custDataLst>
              <p:tags r:id="rId54"/>
            </p:custDataLst>
          </p:nvPr>
        </p:nvCxnSpPr>
        <p:spPr>
          <a:xfrm rot="10800000" flipH="1">
            <a:off x="6363875" y="4363960"/>
            <a:ext cx="758700" cy="730500"/>
          </a:xfrm>
          <a:prstGeom prst="bentConnector3">
            <a:avLst>
              <a:gd name="adj1" fmla="val 122208"/>
            </a:avLst>
          </a:prstGeom>
          <a:noFill/>
          <a:ln w="9525" cap="flat" cmpd="sng">
            <a:solidFill>
              <a:schemeClr val="dk2"/>
            </a:solidFill>
            <a:prstDash val="solid"/>
            <a:round/>
            <a:headEnd type="none" w="med" len="med"/>
            <a:tailEnd type="triangle" w="med" len="med"/>
          </a:ln>
        </p:spPr>
      </p:cxnSp>
      <p:cxnSp>
        <p:nvCxnSpPr>
          <p:cNvPr id="402" name="Google Shape;402;p22"/>
          <p:cNvCxnSpPr/>
          <p:nvPr>
            <p:custDataLst>
              <p:tags r:id="rId55"/>
            </p:custDataLst>
          </p:nvPr>
        </p:nvCxnSpPr>
        <p:spPr>
          <a:xfrm rot="10800000" flipH="1">
            <a:off x="6364088" y="3531500"/>
            <a:ext cx="756900" cy="653700"/>
          </a:xfrm>
          <a:prstGeom prst="bentConnector3">
            <a:avLst>
              <a:gd name="adj1" fmla="val 123225"/>
            </a:avLst>
          </a:prstGeom>
          <a:noFill/>
          <a:ln w="9525" cap="flat" cmpd="sng">
            <a:solidFill>
              <a:schemeClr val="dk2"/>
            </a:solidFill>
            <a:prstDash val="solid"/>
            <a:round/>
            <a:headEnd type="none" w="med" len="med"/>
            <a:tailEnd type="triangle" w="med" len="med"/>
          </a:ln>
        </p:spPr>
      </p:cxnSp>
      <p:sp>
        <p:nvSpPr>
          <p:cNvPr id="403" name="Google Shape;403;p22"/>
          <p:cNvSpPr/>
          <p:nvPr>
            <p:custDataLst>
              <p:tags r:id="rId56"/>
            </p:custDataLst>
          </p:nvPr>
        </p:nvSpPr>
        <p:spPr>
          <a:xfrm>
            <a:off x="5604950" y="3073873"/>
            <a:ext cx="1515000" cy="196200"/>
          </a:xfrm>
          <a:prstGeom prst="roundRect">
            <a:avLst>
              <a:gd name="adj" fmla="val 28518"/>
            </a:avLst>
          </a:prstGeom>
          <a:solidFill>
            <a:srgbClr val="FBFFDA"/>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sp>
        <p:nvSpPr>
          <p:cNvPr id="404" name="Google Shape;404;p22"/>
          <p:cNvSpPr/>
          <p:nvPr>
            <p:custDataLst>
              <p:tags r:id="rId57"/>
            </p:custDataLst>
          </p:nvPr>
        </p:nvSpPr>
        <p:spPr>
          <a:xfrm>
            <a:off x="5604950" y="2713575"/>
            <a:ext cx="1515000" cy="196200"/>
          </a:xfrm>
          <a:prstGeom prst="roundRect">
            <a:avLst>
              <a:gd name="adj" fmla="val 28518"/>
            </a:avLst>
          </a:prstGeom>
          <a:solidFill>
            <a:srgbClr val="C5E0BB"/>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Softmax</a:t>
            </a:r>
            <a:endParaRPr lang="en-GB" sz="1100">
              <a:solidFill>
                <a:schemeClr val="tx1"/>
              </a:solidFill>
            </a:endParaRPr>
          </a:p>
        </p:txBody>
      </p:sp>
      <p:cxnSp>
        <p:nvCxnSpPr>
          <p:cNvPr id="405" name="Google Shape;405;p22"/>
          <p:cNvCxnSpPr>
            <a:stCxn id="397" idx="0"/>
            <a:endCxn id="403" idx="2"/>
          </p:cNvCxnSpPr>
          <p:nvPr>
            <p:custDataLst>
              <p:tags r:id="rId58"/>
            </p:custDataLst>
          </p:nvPr>
        </p:nvCxnSpPr>
        <p:spPr>
          <a:xfrm flipV="1">
            <a:off x="6362450" y="3269980"/>
            <a:ext cx="0" cy="163195"/>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custDataLst>
              <p:tags r:id="rId59"/>
            </p:custDataLst>
          </p:nvPr>
        </p:nvCxnSpPr>
        <p:spPr>
          <a:xfrm>
            <a:off x="6362450" y="2909775"/>
            <a:ext cx="0" cy="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custDataLst>
              <p:tags r:id="rId60"/>
            </p:custDataLst>
          </p:nvPr>
        </p:nvCxnSpPr>
        <p:spPr>
          <a:xfrm>
            <a:off x="6490406" y="6438583"/>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p:nvPr>
            <p:custDataLst>
              <p:tags r:id="rId61"/>
            </p:custDataLst>
          </p:nvPr>
        </p:nvCxnSpPr>
        <p:spPr>
          <a:xfrm>
            <a:off x="6490406" y="6460995"/>
            <a:ext cx="140100" cy="0"/>
          </a:xfrm>
          <a:prstGeom prst="straightConnector1">
            <a:avLst/>
          </a:prstGeom>
          <a:noFill/>
          <a:ln w="9525" cap="flat" cmpd="sng">
            <a:solidFill>
              <a:schemeClr val="dk2"/>
            </a:solidFill>
            <a:prstDash val="solid"/>
            <a:round/>
            <a:headEnd type="none" w="med" len="med"/>
            <a:tailEnd type="none" w="med" len="med"/>
          </a:ln>
        </p:spPr>
      </p:cxnSp>
      <p:sp>
        <p:nvSpPr>
          <p:cNvPr id="32" name="文本框 31"/>
          <p:cNvSpPr txBox="1"/>
          <p:nvPr/>
        </p:nvSpPr>
        <p:spPr>
          <a:xfrm>
            <a:off x="1806575" y="6253480"/>
            <a:ext cx="1531620" cy="429895"/>
          </a:xfrm>
          <a:prstGeom prst="rect">
            <a:avLst/>
          </a:prstGeom>
          <a:noFill/>
        </p:spPr>
        <p:txBody>
          <a:bodyPr wrap="square" rtlCol="0" anchor="t">
            <a:spAutoFit/>
          </a:bodyPr>
          <a:p>
            <a:pPr marL="0" lvl="0" indent="0" algn="ctr" rtl="0">
              <a:spcBef>
                <a:spcPts val="0"/>
              </a:spcBef>
              <a:spcAft>
                <a:spcPts val="0"/>
              </a:spcAft>
              <a:buNone/>
            </a:pPr>
            <a:r>
              <a:rPr lang="en-GB" sz="1100">
                <a:solidFill>
                  <a:schemeClr val="dk2"/>
                </a:solidFill>
                <a:sym typeface="+mn-ea"/>
              </a:rPr>
              <a:t>Positional </a:t>
            </a:r>
            <a:endParaRPr sz="1100">
              <a:solidFill>
                <a:schemeClr val="dk2"/>
              </a:solidFill>
            </a:endParaRPr>
          </a:p>
          <a:p>
            <a:pPr marL="0" lvl="0" indent="0" algn="ctr" rtl="0">
              <a:spcBef>
                <a:spcPts val="0"/>
              </a:spcBef>
              <a:spcAft>
                <a:spcPts val="0"/>
              </a:spcAft>
              <a:buNone/>
            </a:pPr>
            <a:r>
              <a:rPr lang="en-GB" sz="1100">
                <a:solidFill>
                  <a:schemeClr val="dk2"/>
                </a:solidFill>
                <a:sym typeface="+mn-ea"/>
              </a:rPr>
              <a:t>Encoding</a:t>
            </a:r>
            <a:endParaRPr lang="en-GB" altLang="en-US" sz="1100">
              <a:solidFill>
                <a:schemeClr val="dk2"/>
              </a:solidFill>
              <a:sym typeface="+mn-ea"/>
            </a:endParaRPr>
          </a:p>
        </p:txBody>
      </p:sp>
      <p:cxnSp>
        <p:nvCxnSpPr>
          <p:cNvPr id="35" name="Google Shape;398;p22"/>
          <p:cNvCxnSpPr/>
          <p:nvPr>
            <p:custDataLst>
              <p:tags r:id="rId62"/>
            </p:custDataLst>
          </p:nvPr>
        </p:nvCxnSpPr>
        <p:spPr>
          <a:xfrm rot="16200000">
            <a:off x="3543300" y="5876925"/>
            <a:ext cx="503555" cy="405765"/>
          </a:xfrm>
          <a:prstGeom prst="bentConnector3">
            <a:avLst>
              <a:gd name="adj1" fmla="val 61664"/>
            </a:avLst>
          </a:prstGeom>
          <a:noFill/>
          <a:ln w="9525" cap="flat" cmpd="sng">
            <a:solidFill>
              <a:schemeClr val="dk2"/>
            </a:solidFill>
            <a:prstDash val="solid"/>
            <a:round/>
            <a:headEnd type="none" w="med" len="med"/>
            <a:tailEnd type="triangle" w="med" len="med"/>
          </a:ln>
        </p:spPr>
      </p:cxnSp>
      <p:pic>
        <p:nvPicPr>
          <p:cNvPr id="40" name="图片 39" descr="6883df398911572c4337b6e56826257"/>
          <p:cNvPicPr>
            <a:picLocks noChangeAspect="1"/>
          </p:cNvPicPr>
          <p:nvPr>
            <p:custDataLst>
              <p:tags r:id="rId63"/>
            </p:custDataLst>
          </p:nvPr>
        </p:nvPicPr>
        <p:blipFill>
          <a:blip r:embed="rId64"/>
          <a:srcRect l="22964" r="33174" b="9097"/>
          <a:stretch>
            <a:fillRect/>
          </a:stretch>
        </p:blipFill>
        <p:spPr>
          <a:xfrm>
            <a:off x="623570" y="3957320"/>
            <a:ext cx="912495" cy="2696845"/>
          </a:xfrm>
          <a:prstGeom prst="rect">
            <a:avLst/>
          </a:prstGeom>
        </p:spPr>
      </p:pic>
      <p:grpSp>
        <p:nvGrpSpPr>
          <p:cNvPr id="2" name="Google Shape;346;p22"/>
          <p:cNvGrpSpPr/>
          <p:nvPr/>
        </p:nvGrpSpPr>
        <p:grpSpPr>
          <a:xfrm>
            <a:off x="3460006" y="6331833"/>
            <a:ext cx="255900" cy="258300"/>
            <a:chOff x="2372506" y="3438683"/>
            <a:chExt cx="255900" cy="258300"/>
          </a:xfrm>
        </p:grpSpPr>
        <p:pic>
          <p:nvPicPr>
            <p:cNvPr id="3" name="Google Shape;347;p22" descr="+" title="MathEquation,#585858"/>
            <p:cNvPicPr preferRelativeResize="0"/>
            <p:nvPr>
              <p:custDataLst>
                <p:tags r:id="rId65"/>
              </p:custDataLst>
            </p:nvPr>
          </p:nvPicPr>
          <p:blipFill>
            <a:blip r:embed="rId66"/>
            <a:stretch>
              <a:fillRect/>
            </a:stretch>
          </p:blipFill>
          <p:spPr>
            <a:xfrm>
              <a:off x="2407953" y="3466746"/>
              <a:ext cx="185040" cy="202107"/>
            </a:xfrm>
            <a:prstGeom prst="rect">
              <a:avLst/>
            </a:prstGeom>
            <a:noFill/>
            <a:ln>
              <a:noFill/>
            </a:ln>
          </p:spPr>
        </p:pic>
        <p:sp>
          <p:nvSpPr>
            <p:cNvPr id="4" name="Google Shape;348;p22"/>
            <p:cNvSpPr/>
            <p:nvPr>
              <p:custDataLst>
                <p:tags r:id="rId67"/>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chemeClr val="tx1"/>
                </a:solidFill>
              </a:endParaRPr>
            </a:p>
          </p:txBody>
        </p:sp>
      </p:grpSp>
      <p:cxnSp>
        <p:nvCxnSpPr>
          <p:cNvPr id="8" name="Google Shape;398;p22"/>
          <p:cNvCxnSpPr>
            <a:stCxn id="370" idx="0"/>
          </p:cNvCxnSpPr>
          <p:nvPr>
            <p:custDataLst>
              <p:tags r:id="rId68"/>
            </p:custDataLst>
          </p:nvPr>
        </p:nvCxnSpPr>
        <p:spPr>
          <a:xfrm rot="16200000" flipV="1">
            <a:off x="6035675" y="6005195"/>
            <a:ext cx="334010" cy="319405"/>
          </a:xfrm>
          <a:prstGeom prst="bentConnector3">
            <a:avLst>
              <a:gd name="adj1" fmla="val 57509"/>
            </a:avLst>
          </a:prstGeom>
          <a:noFill/>
          <a:ln w="9525" cap="flat" cmpd="sng">
            <a:solidFill>
              <a:schemeClr val="dk2"/>
            </a:solidFill>
            <a:prstDash val="solid"/>
            <a:round/>
            <a:headEnd type="none" w="med" len="med"/>
            <a:tailEnd type="triangle" w="med" len="med"/>
          </a:ln>
        </p:spPr>
      </p:cxnSp>
      <p:grpSp>
        <p:nvGrpSpPr>
          <p:cNvPr id="368" name="Google Shape;368;p22"/>
          <p:cNvGrpSpPr/>
          <p:nvPr/>
        </p:nvGrpSpPr>
        <p:grpSpPr>
          <a:xfrm>
            <a:off x="6234506" y="6331845"/>
            <a:ext cx="255900" cy="258300"/>
            <a:chOff x="2372506" y="3438683"/>
            <a:chExt cx="255900" cy="258300"/>
          </a:xfrm>
        </p:grpSpPr>
        <p:pic>
          <p:nvPicPr>
            <p:cNvPr id="369" name="Google Shape;369;p22" descr="+" title="MathEquation,#585858"/>
            <p:cNvPicPr preferRelativeResize="0"/>
            <p:nvPr>
              <p:custDataLst>
                <p:tags r:id="rId69"/>
              </p:custDataLst>
            </p:nvPr>
          </p:nvPicPr>
          <p:blipFill>
            <a:blip r:embed="rId66"/>
            <a:stretch>
              <a:fillRect/>
            </a:stretch>
          </p:blipFill>
          <p:spPr>
            <a:xfrm>
              <a:off x="2407953" y="3466746"/>
              <a:ext cx="185040" cy="202107"/>
            </a:xfrm>
            <a:prstGeom prst="rect">
              <a:avLst/>
            </a:prstGeom>
            <a:noFill/>
            <a:ln>
              <a:noFill/>
            </a:ln>
          </p:spPr>
        </p:pic>
        <p:sp>
          <p:nvSpPr>
            <p:cNvPr id="370" name="Google Shape;370;p22"/>
            <p:cNvSpPr/>
            <p:nvPr>
              <p:custDataLst>
                <p:tags r:id="rId70"/>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grpSp>
      <p:cxnSp>
        <p:nvCxnSpPr>
          <p:cNvPr id="9" name="Google Shape;398;p22"/>
          <p:cNvCxnSpPr>
            <a:stCxn id="370" idx="0"/>
          </p:cNvCxnSpPr>
          <p:nvPr>
            <p:custDataLst>
              <p:tags r:id="rId71"/>
            </p:custDataLst>
          </p:nvPr>
        </p:nvCxnSpPr>
        <p:spPr>
          <a:xfrm rot="16200000">
            <a:off x="6356350" y="5995035"/>
            <a:ext cx="342900" cy="330835"/>
          </a:xfrm>
          <a:prstGeom prst="bentConnector3">
            <a:avLst>
              <a:gd name="adj1" fmla="val 55833"/>
            </a:avLst>
          </a:prstGeom>
          <a:noFill/>
          <a:ln w="9525" cap="flat" cmpd="sng">
            <a:solidFill>
              <a:schemeClr val="dk2"/>
            </a:solidFill>
            <a:prstDash val="solid"/>
            <a:round/>
            <a:headEnd type="none" w="med" len="med"/>
            <a:tailEnd type="triangle" w="med" len="med"/>
          </a:ln>
        </p:spPr>
      </p:cxnSp>
      <p:cxnSp>
        <p:nvCxnSpPr>
          <p:cNvPr id="10" name="Google Shape;405;p22"/>
          <p:cNvCxnSpPr>
            <a:stCxn id="403" idx="0"/>
            <a:endCxn id="404" idx="2"/>
          </p:cNvCxnSpPr>
          <p:nvPr>
            <p:custDataLst>
              <p:tags r:id="rId72"/>
            </p:custDataLst>
          </p:nvPr>
        </p:nvCxnSpPr>
        <p:spPr>
          <a:xfrm flipV="1">
            <a:off x="6362450" y="2909300"/>
            <a:ext cx="0" cy="164465"/>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05;p22"/>
          <p:cNvCxnSpPr/>
          <p:nvPr>
            <p:custDataLst>
              <p:tags r:id="rId73"/>
            </p:custDataLst>
          </p:nvPr>
        </p:nvCxnSpPr>
        <p:spPr>
          <a:xfrm flipV="1">
            <a:off x="6362450" y="2548620"/>
            <a:ext cx="0" cy="164465"/>
          </a:xfrm>
          <a:prstGeom prst="straightConnector1">
            <a:avLst/>
          </a:prstGeom>
          <a:noFill/>
          <a:ln w="9525" cap="flat" cmpd="sng">
            <a:solidFill>
              <a:schemeClr val="dk2"/>
            </a:solidFill>
            <a:prstDash val="solid"/>
            <a:round/>
            <a:headEnd type="none" w="med" len="med"/>
            <a:tailEnd type="triangle" w="med" len="med"/>
          </a:ln>
        </p:spPr>
      </p:cxnSp>
      <p:sp>
        <p:nvSpPr>
          <p:cNvPr id="12" name="Google Shape;360;p22"/>
          <p:cNvSpPr txBox="1"/>
          <p:nvPr>
            <p:custDataLst>
              <p:tags r:id="rId74"/>
            </p:custDataLst>
          </p:nvPr>
        </p:nvSpPr>
        <p:spPr>
          <a:xfrm>
            <a:off x="5574030" y="2125980"/>
            <a:ext cx="1576705" cy="422275"/>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a:t>
            </a:r>
            <a:endParaRPr lang="en-GB" sz="1100">
              <a:solidFill>
                <a:schemeClr val="tx1"/>
              </a:solidFill>
            </a:endParaRPr>
          </a:p>
          <a:p>
            <a:pPr marL="0" lvl="0" indent="0" algn="ctr" rtl="0">
              <a:spcBef>
                <a:spcPts val="0"/>
              </a:spcBef>
              <a:spcAft>
                <a:spcPts val="0"/>
              </a:spcAft>
              <a:buNone/>
            </a:pPr>
            <a:r>
              <a:rPr lang="en-US" altLang="en-GB" sz="1100">
                <a:solidFill>
                  <a:schemeClr val="tx1"/>
                </a:solidFill>
              </a:rPr>
              <a:t>Probabilities</a:t>
            </a:r>
            <a:endParaRPr lang="en-US" altLang="en-GB" sz="1100">
              <a:solidFill>
                <a:schemeClr val="tx1"/>
              </a:solidFill>
            </a:endParaRPr>
          </a:p>
        </p:txBody>
      </p:sp>
    </p:spTree>
    <p:custDataLst>
      <p:tags r:id="rId7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3" name="Google Shape;378;p22"/>
          <p:cNvSpPr/>
          <p:nvPr>
            <p:custDataLst>
              <p:tags r:id="rId1"/>
            </p:custDataLst>
          </p:nvPr>
        </p:nvSpPr>
        <p:spPr>
          <a:xfrm>
            <a:off x="3242310" y="4343400"/>
            <a:ext cx="1939290" cy="385445"/>
          </a:xfrm>
          <a:prstGeom prst="roundRect">
            <a:avLst>
              <a:gd name="adj" fmla="val 16667"/>
            </a:avLst>
          </a:prstGeom>
          <a:solidFill>
            <a:srgbClr val="EFEAFA">
              <a:alpha val="69000"/>
            </a:srgbClr>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US" altLang="en-GB" sz="1100">
              <a:solidFill>
                <a:schemeClr val="tx1"/>
              </a:solidFill>
            </a:endParaRPr>
          </a:p>
        </p:txBody>
      </p:sp>
      <p:sp>
        <p:nvSpPr>
          <p:cNvPr id="5" name="流程图: 可选过程 4"/>
          <p:cNvSpPr/>
          <p:nvPr>
            <p:custDataLst>
              <p:tags r:id="rId2"/>
            </p:custDataLst>
          </p:nvPr>
        </p:nvSpPr>
        <p:spPr>
          <a:xfrm>
            <a:off x="8597900" y="3164840"/>
            <a:ext cx="2028825" cy="2910205"/>
          </a:xfrm>
          <a:prstGeom prst="flowChartAlternateProcess">
            <a:avLst/>
          </a:prstGeom>
          <a:solidFill>
            <a:srgbClr val="E1E1E1">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36" name="流程图: 可选过程 35"/>
          <p:cNvSpPr/>
          <p:nvPr>
            <p:custDataLst>
              <p:tags r:id="rId3"/>
            </p:custDataLst>
          </p:nvPr>
        </p:nvSpPr>
        <p:spPr>
          <a:xfrm>
            <a:off x="5746750" y="3949700"/>
            <a:ext cx="1908810" cy="2096770"/>
          </a:xfrm>
          <a:prstGeom prst="flowChartAlternateProcess">
            <a:avLst/>
          </a:prstGeom>
          <a:solidFill>
            <a:srgbClr val="E1E1E1">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cxnSp>
        <p:nvCxnSpPr>
          <p:cNvPr id="391" name="Google Shape;391;p22"/>
          <p:cNvCxnSpPr/>
          <p:nvPr>
            <p:custDataLst>
              <p:tags r:id="rId4"/>
            </p:custDataLst>
          </p:nvPr>
        </p:nvCxnSpPr>
        <p:spPr>
          <a:xfrm rot="16200000">
            <a:off x="9405303" y="5244148"/>
            <a:ext cx="1059180" cy="760095"/>
          </a:xfrm>
          <a:prstGeom prst="bentConnector4">
            <a:avLst>
              <a:gd name="adj1" fmla="val 12769"/>
              <a:gd name="adj2" fmla="val 121887"/>
            </a:avLst>
          </a:prstGeom>
          <a:noFill/>
          <a:ln w="9525" cap="flat" cmpd="sng">
            <a:solidFill>
              <a:schemeClr val="dk2"/>
            </a:solidFill>
            <a:prstDash val="solid"/>
            <a:round/>
            <a:headEnd type="none" w="med" len="med"/>
            <a:tailEnd type="triangle" w="med" len="med"/>
          </a:ln>
        </p:spPr>
      </p:cxnSp>
      <p:pic>
        <p:nvPicPr>
          <p:cNvPr id="6" name="图片 5" descr="152445fe8df2887353c41e942ba438b"/>
          <p:cNvPicPr>
            <a:picLocks noChangeAspect="1"/>
          </p:cNvPicPr>
          <p:nvPr>
            <p:custDataLst>
              <p:tags r:id="rId5"/>
            </p:custDataLst>
          </p:nvPr>
        </p:nvPicPr>
        <p:blipFill>
          <a:blip r:embed="rId6"/>
          <a:srcRect t="22069" b="53934"/>
          <a:stretch>
            <a:fillRect/>
          </a:stretch>
        </p:blipFill>
        <p:spPr>
          <a:xfrm>
            <a:off x="12907645" y="882015"/>
            <a:ext cx="3949700" cy="1113790"/>
          </a:xfrm>
          <a:prstGeom prst="rect">
            <a:avLst/>
          </a:prstGeom>
        </p:spPr>
      </p:pic>
      <p:pic>
        <p:nvPicPr>
          <p:cNvPr id="7" name="图片 6" descr="e00e67511fb1ef6c884c205415b4e0b"/>
          <p:cNvPicPr>
            <a:picLocks noChangeAspect="1"/>
          </p:cNvPicPr>
          <p:nvPr>
            <p:custDataLst>
              <p:tags r:id="rId7"/>
            </p:custDataLst>
          </p:nvPr>
        </p:nvPicPr>
        <p:blipFill>
          <a:blip r:embed="rId8"/>
          <a:srcRect t="21655" b="65118"/>
          <a:stretch>
            <a:fillRect/>
          </a:stretch>
        </p:blipFill>
        <p:spPr>
          <a:xfrm>
            <a:off x="12804140" y="2042160"/>
            <a:ext cx="4053205" cy="629920"/>
          </a:xfrm>
          <a:prstGeom prst="rect">
            <a:avLst/>
          </a:prstGeom>
        </p:spPr>
      </p:pic>
      <p:pic>
        <p:nvPicPr>
          <p:cNvPr id="16" name="图片 15" descr="b27e7fde9d6ee0d749941f2b78ad687"/>
          <p:cNvPicPr>
            <a:picLocks noChangeAspect="1"/>
          </p:cNvPicPr>
          <p:nvPr>
            <p:custDataLst>
              <p:tags r:id="rId9"/>
            </p:custDataLst>
          </p:nvPr>
        </p:nvPicPr>
        <p:blipFill>
          <a:blip r:embed="rId10"/>
          <a:srcRect t="22210" b="65378"/>
          <a:stretch>
            <a:fillRect/>
          </a:stretch>
        </p:blipFill>
        <p:spPr>
          <a:xfrm>
            <a:off x="11379200" y="2535555"/>
            <a:ext cx="4572000" cy="666750"/>
          </a:xfrm>
          <a:prstGeom prst="rect">
            <a:avLst/>
          </a:prstGeom>
        </p:spPr>
      </p:pic>
      <p:pic>
        <p:nvPicPr>
          <p:cNvPr id="19" name="图片 18" descr="79924ebe3d682bd08e85dd8a681038f"/>
          <p:cNvPicPr>
            <a:picLocks noChangeAspect="1"/>
          </p:cNvPicPr>
          <p:nvPr>
            <p:custDataLst>
              <p:tags r:id="rId11"/>
            </p:custDataLst>
          </p:nvPr>
        </p:nvPicPr>
        <p:blipFill>
          <a:blip r:embed="rId12"/>
          <a:srcRect t="23157" b="64565"/>
          <a:stretch>
            <a:fillRect/>
          </a:stretch>
        </p:blipFill>
        <p:spPr>
          <a:xfrm>
            <a:off x="11918315" y="3290570"/>
            <a:ext cx="4939030" cy="713105"/>
          </a:xfrm>
          <a:prstGeom prst="rect">
            <a:avLst/>
          </a:prstGeom>
        </p:spPr>
      </p:pic>
      <p:cxnSp>
        <p:nvCxnSpPr>
          <p:cNvPr id="345" name="Google Shape;345;p22"/>
          <p:cNvCxnSpPr/>
          <p:nvPr>
            <p:custDataLst>
              <p:tags r:id="rId13"/>
            </p:custDataLst>
          </p:nvPr>
        </p:nvCxnSpPr>
        <p:spPr>
          <a:xfrm rot="5400000" flipH="1">
            <a:off x="6119525" y="4101350"/>
            <a:ext cx="552600" cy="757500"/>
          </a:xfrm>
          <a:prstGeom prst="bentConnector4">
            <a:avLst>
              <a:gd name="adj1" fmla="val -33297"/>
              <a:gd name="adj2" fmla="val 117495"/>
            </a:avLst>
          </a:prstGeom>
          <a:noFill/>
          <a:ln w="9525" cap="flat" cmpd="sng">
            <a:solidFill>
              <a:schemeClr val="dk2"/>
            </a:solidFill>
            <a:prstDash val="solid"/>
            <a:round/>
            <a:headEnd type="none" w="med" len="med"/>
            <a:tailEnd type="triangle" w="med" len="med"/>
          </a:ln>
        </p:spPr>
      </p:cxnSp>
      <p:grpSp>
        <p:nvGrpSpPr>
          <p:cNvPr id="349" name="Google Shape;349;p22"/>
          <p:cNvGrpSpPr/>
          <p:nvPr/>
        </p:nvGrpSpPr>
        <p:grpSpPr>
          <a:xfrm>
            <a:off x="6151602" y="6122766"/>
            <a:ext cx="323668" cy="320833"/>
            <a:chOff x="7687999" y="1673849"/>
            <a:chExt cx="407181" cy="385200"/>
          </a:xfrm>
          <a:solidFill>
            <a:schemeClr val="bg2">
              <a:lumMod val="95000"/>
            </a:schemeClr>
          </a:solidFill>
        </p:grpSpPr>
        <p:sp>
          <p:nvSpPr>
            <p:cNvPr id="350" name="Google Shape;350;p22"/>
            <p:cNvSpPr/>
            <p:nvPr>
              <p:custDataLst>
                <p:tags r:id="rId14"/>
              </p:custDataLst>
            </p:nvPr>
          </p:nvSpPr>
          <p:spPr>
            <a:xfrm>
              <a:off x="7687999"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custDataLst>
                <p:tags r:id="rId15"/>
              </p:custDataLst>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cxnSp>
        <p:nvCxnSpPr>
          <p:cNvPr id="353" name="Google Shape;353;p22"/>
          <p:cNvCxnSpPr/>
          <p:nvPr>
            <p:custDataLst>
              <p:tags r:id="rId16"/>
            </p:custDataLst>
          </p:nvPr>
        </p:nvCxnSpPr>
        <p:spPr>
          <a:xfrm rot="10800000">
            <a:off x="6475206" y="6283183"/>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8761900" y="4087425"/>
            <a:ext cx="1576500" cy="3484540"/>
            <a:chOff x="2432525" y="1827400"/>
            <a:chExt cx="1576500" cy="3484540"/>
          </a:xfrm>
        </p:grpSpPr>
        <p:sp>
          <p:nvSpPr>
            <p:cNvPr id="356" name="Google Shape;356;p22"/>
            <p:cNvSpPr/>
            <p:nvPr>
              <p:custDataLst>
                <p:tags r:id="rId17"/>
              </p:custDataLst>
            </p:nvPr>
          </p:nvSpPr>
          <p:spPr>
            <a:xfrm>
              <a:off x="2466050" y="3001600"/>
              <a:ext cx="1515000" cy="5424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Masked</a:t>
              </a:r>
              <a:endParaRPr sz="1100">
                <a:solidFill>
                  <a:schemeClr val="tx1"/>
                </a:solidFill>
              </a:endParaRPr>
            </a:p>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57" name="Google Shape;357;p22"/>
            <p:cNvSpPr/>
            <p:nvPr>
              <p:custDataLst>
                <p:tags r:id="rId18"/>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58" name="Google Shape;358;p22"/>
            <p:cNvSpPr/>
            <p:nvPr>
              <p:custDataLst>
                <p:tags r:id="rId19"/>
              </p:custDataLst>
            </p:nvPr>
          </p:nvSpPr>
          <p:spPr>
            <a:xfrm>
              <a:off x="246815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Output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59" name="Google Shape;359;p22"/>
            <p:cNvCxnSpPr/>
            <p:nvPr>
              <p:custDataLst>
                <p:tags r:id="rId20"/>
              </p:custDataLst>
            </p:nvPr>
          </p:nvCxnSpPr>
          <p:spPr>
            <a:xfrm rot="10800000" flipH="1">
              <a:off x="3225575" y="4832575"/>
              <a:ext cx="0" cy="216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p:nvPr>
              <p:custDataLst>
                <p:tags r:id="rId21"/>
              </p:custDataLst>
            </p:nvPr>
          </p:nvCxnSpPr>
          <p:spPr>
            <a:xfrm flipH="1" flipV="1">
              <a:off x="3221010" y="3550825"/>
              <a:ext cx="0" cy="3429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custDataLst>
                <p:tags r:id="rId22"/>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custDataLst>
                <p:tags r:id="rId23"/>
              </p:custDataLst>
            </p:nvPr>
          </p:nvCxnSpPr>
          <p:spPr>
            <a:xfrm rot="10800000">
              <a:off x="3223550" y="2932300"/>
              <a:ext cx="0" cy="69300"/>
            </a:xfrm>
            <a:prstGeom prst="straightConnector1">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4" name="Google Shape;364;p22"/>
            <p:cNvSpPr/>
            <p:nvPr>
              <p:custDataLst>
                <p:tags r:id="rId24"/>
              </p:custDataLst>
            </p:nvPr>
          </p:nvSpPr>
          <p:spPr>
            <a:xfrm>
              <a:off x="2466000" y="209285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65" name="Google Shape;365;p22"/>
            <p:cNvSpPr/>
            <p:nvPr>
              <p:custDataLst>
                <p:tags r:id="rId25"/>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66" name="Google Shape;366;p22"/>
            <p:cNvCxnSpPr>
              <a:stCxn id="357" idx="0"/>
              <a:endCxn id="364" idx="2"/>
            </p:cNvCxnSpPr>
            <p:nvPr>
              <p:custDataLst>
                <p:tags r:id="rId26"/>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custDataLst>
                <p:tags r:id="rId27"/>
              </p:custDataLst>
            </p:nvPr>
          </p:nvCxnSpPr>
          <p:spPr>
            <a:xfrm rot="10800000">
              <a:off x="3223550" y="2023600"/>
              <a:ext cx="0" cy="69300"/>
            </a:xfrm>
            <a:prstGeom prst="straightConnector1">
              <a:avLst/>
            </a:prstGeom>
            <a:noFill/>
            <a:ln w="12700" cap="flat" cmpd="sng">
              <a:solidFill>
                <a:schemeClr val="tx1"/>
              </a:solidFill>
              <a:prstDash val="solid"/>
              <a:round/>
              <a:headEnd type="none" w="med" len="med"/>
              <a:tailEnd type="none" w="med" len="med"/>
            </a:ln>
          </p:spPr>
        </p:cxnSp>
        <p:sp>
          <p:nvSpPr>
            <p:cNvPr id="360" name="Google Shape;360;p22"/>
            <p:cNvSpPr txBox="1"/>
            <p:nvPr>
              <p:custDataLst>
                <p:tags r:id="rId28"/>
              </p:custDataLst>
            </p:nvPr>
          </p:nvSpPr>
          <p:spPr>
            <a:xfrm>
              <a:off x="2432525" y="4933640"/>
              <a:ext cx="15765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Outputs</a:t>
              </a:r>
              <a:endParaRPr lang="en-GB" sz="1100">
                <a:solidFill>
                  <a:schemeClr val="tx1"/>
                </a:solidFill>
              </a:endParaRPr>
            </a:p>
            <a:p>
              <a:pPr marL="0" lvl="0" indent="0" algn="ctr" rtl="0">
                <a:spcBef>
                  <a:spcPts val="0"/>
                </a:spcBef>
                <a:spcAft>
                  <a:spcPts val="0"/>
                </a:spcAft>
                <a:buNone/>
              </a:pPr>
              <a:r>
                <a:rPr lang="en-GB" sz="1100">
                  <a:solidFill>
                    <a:schemeClr val="tx1"/>
                  </a:solidFill>
                </a:rPr>
                <a:t>(shifted right)</a:t>
              </a:r>
              <a:endParaRPr lang="en-GB" sz="1100">
                <a:solidFill>
                  <a:schemeClr val="tx1"/>
                </a:solidFill>
              </a:endParaRPr>
            </a:p>
          </p:txBody>
        </p:sp>
      </p:grpSp>
      <p:cxnSp>
        <p:nvCxnSpPr>
          <p:cNvPr id="371" name="Google Shape;371;p22"/>
          <p:cNvCxnSpPr/>
          <p:nvPr>
            <p:custDataLst>
              <p:tags r:id="rId29"/>
            </p:custDataLst>
          </p:nvPr>
        </p:nvCxnSpPr>
        <p:spPr>
          <a:xfrm flipH="1" flipV="1">
            <a:off x="9550580" y="6412190"/>
            <a:ext cx="4445" cy="229235"/>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9818327" y="6122779"/>
            <a:ext cx="323623" cy="320833"/>
            <a:chOff x="6555655" y="1673849"/>
            <a:chExt cx="407124" cy="385200"/>
          </a:xfrm>
          <a:solidFill>
            <a:schemeClr val="bg2">
              <a:lumMod val="95000"/>
            </a:schemeClr>
          </a:solidFill>
        </p:grpSpPr>
        <p:sp>
          <p:nvSpPr>
            <p:cNvPr id="373" name="Google Shape;373;p22"/>
            <p:cNvSpPr/>
            <p:nvPr>
              <p:custDataLst>
                <p:tags r:id="rId30"/>
              </p:custDataLst>
            </p:nvPr>
          </p:nvSpPr>
          <p:spPr>
            <a:xfrm>
              <a:off x="6555655"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custDataLst>
                <p:tags r:id="rId31"/>
              </p:custDataLst>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375" name="Google Shape;375;p22"/>
          <p:cNvSpPr txBox="1"/>
          <p:nvPr>
            <p:custDataLst>
              <p:tags r:id="rId32"/>
            </p:custDataLst>
          </p:nvPr>
        </p:nvSpPr>
        <p:spPr>
          <a:xfrm>
            <a:off x="9745285" y="6046318"/>
            <a:ext cx="1634100" cy="1791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6018150" y="4087425"/>
            <a:ext cx="1519250" cy="3484950"/>
            <a:chOff x="2461800" y="1827400"/>
            <a:chExt cx="1519250" cy="3484950"/>
          </a:xfrm>
        </p:grpSpPr>
        <p:sp>
          <p:nvSpPr>
            <p:cNvPr id="378" name="Google Shape;378;p22"/>
            <p:cNvSpPr/>
            <p:nvPr>
              <p:custDataLst>
                <p:tags r:id="rId33"/>
              </p:custDataLst>
            </p:nvPr>
          </p:nvSpPr>
          <p:spPr>
            <a:xfrm>
              <a:off x="2466050" y="300160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79" name="Google Shape;379;p22"/>
            <p:cNvSpPr/>
            <p:nvPr>
              <p:custDataLst>
                <p:tags r:id="rId34"/>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80" name="Google Shape;380;p22"/>
            <p:cNvSpPr/>
            <p:nvPr>
              <p:custDataLst>
                <p:tags r:id="rId35"/>
              </p:custDataLst>
            </p:nvPr>
          </p:nvSpPr>
          <p:spPr>
            <a:xfrm>
              <a:off x="246180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Input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81" name="Google Shape;381;p22"/>
            <p:cNvCxnSpPr>
              <a:endCxn id="380" idx="2"/>
            </p:cNvCxnSpPr>
            <p:nvPr>
              <p:custDataLst>
                <p:tags r:id="rId36"/>
              </p:custDataLst>
            </p:nvPr>
          </p:nvCxnSpPr>
          <p:spPr>
            <a:xfrm rot="10800000">
              <a:off x="3219300" y="4832000"/>
              <a:ext cx="4500" cy="2160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custDataLst>
                <p:tags r:id="rId37"/>
              </p:custDataLst>
            </p:nvPr>
          </p:nvCxnSpPr>
          <p:spPr>
            <a:xfrm rot="5400000" flipH="1">
              <a:off x="2568500" y="2731750"/>
              <a:ext cx="552600" cy="757500"/>
            </a:xfrm>
            <a:prstGeom prst="bentConnector4">
              <a:avLst>
                <a:gd name="adj1" fmla="val -51406"/>
                <a:gd name="adj2" fmla="val 117528"/>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custDataLst>
                <p:tags r:id="rId38"/>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custDataLst>
                <p:tags r:id="rId39"/>
              </p:custDataLst>
            </p:nvPr>
          </p:nvCxnSpPr>
          <p:spPr>
            <a:xfrm rot="10800000">
              <a:off x="3223550" y="2932300"/>
              <a:ext cx="0" cy="69300"/>
            </a:xfrm>
            <a:prstGeom prst="straightConnector1">
              <a:avLst/>
            </a:prstGeom>
            <a:noFill/>
            <a:ln w="12700" cap="flat" cmpd="sng">
              <a:solidFill>
                <a:schemeClr val="tx1"/>
              </a:solidFill>
              <a:prstDash val="solid"/>
              <a:round/>
              <a:headEnd type="none" w="med" len="med"/>
              <a:tailEnd type="none" w="med" len="med"/>
            </a:ln>
          </p:spPr>
        </p:cxnSp>
        <p:sp>
          <p:nvSpPr>
            <p:cNvPr id="385" name="Google Shape;385;p22"/>
            <p:cNvSpPr/>
            <p:nvPr>
              <p:custDataLst>
                <p:tags r:id="rId40"/>
              </p:custDataLst>
            </p:nvPr>
          </p:nvSpPr>
          <p:spPr>
            <a:xfrm>
              <a:off x="2466000" y="2092850"/>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sp>
          <p:nvSpPr>
            <p:cNvPr id="386" name="Google Shape;386;p22"/>
            <p:cNvSpPr/>
            <p:nvPr>
              <p:custDataLst>
                <p:tags r:id="rId41"/>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87" name="Google Shape;387;p22"/>
            <p:cNvCxnSpPr>
              <a:stCxn id="379" idx="0"/>
              <a:endCxn id="385" idx="2"/>
            </p:cNvCxnSpPr>
            <p:nvPr>
              <p:custDataLst>
                <p:tags r:id="rId42"/>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custDataLst>
                <p:tags r:id="rId43"/>
              </p:custDataLst>
            </p:nvPr>
          </p:nvCxnSpPr>
          <p:spPr>
            <a:xfrm rot="10800000">
              <a:off x="3223550" y="2023600"/>
              <a:ext cx="0" cy="693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9" name="Google Shape;389;p22"/>
            <p:cNvSpPr txBox="1"/>
            <p:nvPr>
              <p:custDataLst>
                <p:tags r:id="rId44"/>
              </p:custDataLst>
            </p:nvPr>
          </p:nvSpPr>
          <p:spPr>
            <a:xfrm>
              <a:off x="2887550" y="4934050"/>
              <a:ext cx="6720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Inputs</a:t>
              </a:r>
              <a:endParaRPr lang="en-GB" sz="1100">
                <a:solidFill>
                  <a:schemeClr val="tx1"/>
                </a:solidFill>
              </a:endParaRPr>
            </a:p>
          </p:txBody>
        </p:sp>
      </p:grpSp>
      <p:sp>
        <p:nvSpPr>
          <p:cNvPr id="390" name="Google Shape;390;p22"/>
          <p:cNvSpPr/>
          <p:nvPr>
            <p:custDataLst>
              <p:tags r:id="rId45"/>
            </p:custDataLst>
          </p:nvPr>
        </p:nvSpPr>
        <p:spPr>
          <a:xfrm>
            <a:off x="8792650" y="3519025"/>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cxnSp>
        <p:nvCxnSpPr>
          <p:cNvPr id="392" name="Google Shape;392;p22"/>
          <p:cNvCxnSpPr/>
          <p:nvPr>
            <p:custDataLst>
              <p:tags r:id="rId46"/>
            </p:custDataLst>
          </p:nvPr>
        </p:nvCxnSpPr>
        <p:spPr>
          <a:xfrm rot="-5400000" flipH="1">
            <a:off x="7579250" y="3287925"/>
            <a:ext cx="847800" cy="2446800"/>
          </a:xfrm>
          <a:prstGeom prst="bentConnector4">
            <a:avLst>
              <a:gd name="adj1" fmla="val -46055"/>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custDataLst>
              <p:tags r:id="rId47"/>
            </p:custDataLst>
          </p:nvPr>
        </p:nvCxnSpPr>
        <p:spPr>
          <a:xfrm rot="10800000" flipH="1">
            <a:off x="9219600" y="4742525"/>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p:nvPr>
            <p:custDataLst>
              <p:tags r:id="rId48"/>
            </p:custDataLst>
          </p:nvPr>
        </p:nvCxnSpPr>
        <p:spPr>
          <a:xfrm flipV="1">
            <a:off x="6776291" y="5647303"/>
            <a:ext cx="3810" cy="50673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p:nvPr>
            <p:custDataLst>
              <p:tags r:id="rId49"/>
            </p:custDataLst>
          </p:nvPr>
        </p:nvCxnSpPr>
        <p:spPr>
          <a:xfrm flipV="1">
            <a:off x="6775650" y="6412190"/>
            <a:ext cx="635" cy="229235"/>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custDataLst>
              <p:tags r:id="rId50"/>
            </p:custDataLst>
          </p:nvPr>
        </p:nvCxnSpPr>
        <p:spPr>
          <a:xfrm rot="10800000" flipH="1">
            <a:off x="9010350" y="4742525"/>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custDataLst>
              <p:tags r:id="rId51"/>
            </p:custDataLst>
          </p:nvPr>
        </p:nvSpPr>
        <p:spPr>
          <a:xfrm>
            <a:off x="8792650" y="3255375"/>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98" name="Google Shape;398;p22"/>
          <p:cNvCxnSpPr/>
          <p:nvPr>
            <p:custDataLst>
              <p:tags r:id="rId52"/>
            </p:custDataLst>
          </p:nvPr>
        </p:nvCxnSpPr>
        <p:spPr>
          <a:xfrm rot="16200000" flipV="1">
            <a:off x="6320155" y="5698490"/>
            <a:ext cx="506730" cy="403860"/>
          </a:xfrm>
          <a:prstGeom prst="bentConnector3">
            <a:avLst>
              <a:gd name="adj1" fmla="val 61403"/>
            </a:avLst>
          </a:prstGeom>
          <a:noFill/>
          <a:ln w="9525" cap="flat" cmpd="sng">
            <a:solidFill>
              <a:schemeClr val="dk2"/>
            </a:solidFill>
            <a:prstDash val="solid"/>
            <a:round/>
            <a:headEnd type="none" w="med" len="med"/>
            <a:tailEnd type="triangle" w="med" len="med"/>
          </a:ln>
        </p:spPr>
      </p:cxnSp>
      <p:cxnSp>
        <p:nvCxnSpPr>
          <p:cNvPr id="399" name="Google Shape;399;p22"/>
          <p:cNvCxnSpPr>
            <a:endCxn id="390" idx="2"/>
          </p:cNvCxnSpPr>
          <p:nvPr>
            <p:custDataLst>
              <p:tags r:id="rId53"/>
            </p:custDataLst>
          </p:nvPr>
        </p:nvCxnSpPr>
        <p:spPr>
          <a:xfrm flipH="1" flipV="1">
            <a:off x="9550235" y="3904545"/>
            <a:ext cx="2540" cy="18288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custDataLst>
              <p:tags r:id="rId54"/>
            </p:custDataLst>
          </p:nvPr>
        </p:nvCxnSpPr>
        <p:spPr>
          <a:xfrm>
            <a:off x="9550150" y="3451575"/>
            <a:ext cx="0" cy="67500"/>
          </a:xfrm>
          <a:prstGeom prst="straightConnector1">
            <a:avLst/>
          </a:prstGeom>
          <a:noFill/>
          <a:ln w="12700" cap="flat" cmpd="sng">
            <a:solidFill>
              <a:schemeClr val="dk2"/>
            </a:solidFill>
            <a:prstDash val="solid"/>
            <a:round/>
            <a:headEnd type="none" w="med" len="med"/>
            <a:tailEnd type="none" w="med" len="med"/>
          </a:ln>
        </p:spPr>
      </p:cxnSp>
      <p:cxnSp>
        <p:nvCxnSpPr>
          <p:cNvPr id="401" name="Google Shape;401;p22"/>
          <p:cNvCxnSpPr/>
          <p:nvPr>
            <p:custDataLst>
              <p:tags r:id="rId55"/>
            </p:custDataLst>
          </p:nvPr>
        </p:nvCxnSpPr>
        <p:spPr>
          <a:xfrm rot="10800000" flipH="1">
            <a:off x="9551575" y="4186160"/>
            <a:ext cx="758700" cy="730500"/>
          </a:xfrm>
          <a:prstGeom prst="bentConnector3">
            <a:avLst>
              <a:gd name="adj1" fmla="val 122208"/>
            </a:avLst>
          </a:prstGeom>
          <a:noFill/>
          <a:ln w="9525" cap="flat" cmpd="sng">
            <a:solidFill>
              <a:schemeClr val="dk2"/>
            </a:solidFill>
            <a:prstDash val="solid"/>
            <a:round/>
            <a:headEnd type="none" w="med" len="med"/>
            <a:tailEnd type="triangle" w="med" len="med"/>
          </a:ln>
        </p:spPr>
      </p:cxnSp>
      <p:cxnSp>
        <p:nvCxnSpPr>
          <p:cNvPr id="402" name="Google Shape;402;p22"/>
          <p:cNvCxnSpPr/>
          <p:nvPr>
            <p:custDataLst>
              <p:tags r:id="rId56"/>
            </p:custDataLst>
          </p:nvPr>
        </p:nvCxnSpPr>
        <p:spPr>
          <a:xfrm rot="10800000" flipH="1">
            <a:off x="9551788" y="3353700"/>
            <a:ext cx="756900" cy="653700"/>
          </a:xfrm>
          <a:prstGeom prst="bentConnector3">
            <a:avLst>
              <a:gd name="adj1" fmla="val 123225"/>
            </a:avLst>
          </a:prstGeom>
          <a:noFill/>
          <a:ln w="9525" cap="flat" cmpd="sng">
            <a:solidFill>
              <a:schemeClr val="dk2"/>
            </a:solidFill>
            <a:prstDash val="solid"/>
            <a:round/>
            <a:headEnd type="none" w="med" len="med"/>
            <a:tailEnd type="triangle" w="med" len="med"/>
          </a:ln>
        </p:spPr>
      </p:cxnSp>
      <p:sp>
        <p:nvSpPr>
          <p:cNvPr id="403" name="Google Shape;403;p22"/>
          <p:cNvSpPr/>
          <p:nvPr>
            <p:custDataLst>
              <p:tags r:id="rId57"/>
            </p:custDataLst>
          </p:nvPr>
        </p:nvSpPr>
        <p:spPr>
          <a:xfrm>
            <a:off x="8792650" y="2896073"/>
            <a:ext cx="1515000" cy="196200"/>
          </a:xfrm>
          <a:prstGeom prst="roundRect">
            <a:avLst>
              <a:gd name="adj" fmla="val 28518"/>
            </a:avLst>
          </a:prstGeom>
          <a:solidFill>
            <a:srgbClr val="E5D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sp>
        <p:nvSpPr>
          <p:cNvPr id="404" name="Google Shape;404;p22"/>
          <p:cNvSpPr/>
          <p:nvPr>
            <p:custDataLst>
              <p:tags r:id="rId58"/>
            </p:custDataLst>
          </p:nvPr>
        </p:nvSpPr>
        <p:spPr>
          <a:xfrm>
            <a:off x="8792650" y="2535775"/>
            <a:ext cx="1515000" cy="196200"/>
          </a:xfrm>
          <a:prstGeom prst="roundRect">
            <a:avLst>
              <a:gd name="adj" fmla="val 28518"/>
            </a:avLst>
          </a:prstGeom>
          <a:solidFill>
            <a:srgbClr val="CDE3B6"/>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Softmax</a:t>
            </a:r>
            <a:endParaRPr lang="en-GB" sz="1100">
              <a:solidFill>
                <a:schemeClr val="tx1"/>
              </a:solidFill>
            </a:endParaRPr>
          </a:p>
        </p:txBody>
      </p:sp>
      <p:cxnSp>
        <p:nvCxnSpPr>
          <p:cNvPr id="405" name="Google Shape;405;p22"/>
          <p:cNvCxnSpPr>
            <a:stCxn id="397" idx="0"/>
            <a:endCxn id="403" idx="2"/>
          </p:cNvCxnSpPr>
          <p:nvPr>
            <p:custDataLst>
              <p:tags r:id="rId59"/>
            </p:custDataLst>
          </p:nvPr>
        </p:nvCxnSpPr>
        <p:spPr>
          <a:xfrm flipV="1">
            <a:off x="9550150" y="3092180"/>
            <a:ext cx="0" cy="163195"/>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custDataLst>
              <p:tags r:id="rId60"/>
            </p:custDataLst>
          </p:nvPr>
        </p:nvCxnSpPr>
        <p:spPr>
          <a:xfrm>
            <a:off x="9550150" y="2731975"/>
            <a:ext cx="0" cy="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custDataLst>
              <p:tags r:id="rId61"/>
            </p:custDataLst>
          </p:nvPr>
        </p:nvCxnSpPr>
        <p:spPr>
          <a:xfrm>
            <a:off x="9678106" y="6260783"/>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p:nvPr>
            <p:custDataLst>
              <p:tags r:id="rId62"/>
            </p:custDataLst>
          </p:nvPr>
        </p:nvCxnSpPr>
        <p:spPr>
          <a:xfrm>
            <a:off x="9678106" y="6283195"/>
            <a:ext cx="140100" cy="0"/>
          </a:xfrm>
          <a:prstGeom prst="straightConnector1">
            <a:avLst/>
          </a:prstGeom>
          <a:noFill/>
          <a:ln w="9525" cap="flat" cmpd="sng">
            <a:solidFill>
              <a:schemeClr val="dk2"/>
            </a:solidFill>
            <a:prstDash val="solid"/>
            <a:round/>
            <a:headEnd type="none" w="med" len="med"/>
            <a:tailEnd type="none" w="med" len="med"/>
          </a:ln>
        </p:spPr>
      </p:cxnSp>
      <p:sp>
        <p:nvSpPr>
          <p:cNvPr id="32" name="文本框 31"/>
          <p:cNvSpPr txBox="1"/>
          <p:nvPr/>
        </p:nvSpPr>
        <p:spPr>
          <a:xfrm>
            <a:off x="4994275" y="6075680"/>
            <a:ext cx="1531620" cy="429895"/>
          </a:xfrm>
          <a:prstGeom prst="rect">
            <a:avLst/>
          </a:prstGeom>
          <a:noFill/>
        </p:spPr>
        <p:txBody>
          <a:bodyPr wrap="square" rtlCol="0" anchor="t">
            <a:spAutoFit/>
          </a:bodyPr>
          <a:p>
            <a:pPr marL="0" lvl="0" indent="0" algn="ctr" rtl="0">
              <a:spcBef>
                <a:spcPts val="0"/>
              </a:spcBef>
              <a:spcAft>
                <a:spcPts val="0"/>
              </a:spcAft>
              <a:buNone/>
            </a:pPr>
            <a:r>
              <a:rPr lang="en-GB" sz="1100">
                <a:solidFill>
                  <a:schemeClr val="dk2"/>
                </a:solidFill>
                <a:sym typeface="+mn-ea"/>
              </a:rPr>
              <a:t>Positional </a:t>
            </a:r>
            <a:endParaRPr sz="1100">
              <a:solidFill>
                <a:schemeClr val="dk2"/>
              </a:solidFill>
            </a:endParaRPr>
          </a:p>
          <a:p>
            <a:pPr marL="0" lvl="0" indent="0" algn="ctr" rtl="0">
              <a:spcBef>
                <a:spcPts val="0"/>
              </a:spcBef>
              <a:spcAft>
                <a:spcPts val="0"/>
              </a:spcAft>
              <a:buNone/>
            </a:pPr>
            <a:r>
              <a:rPr lang="en-GB" sz="1100">
                <a:solidFill>
                  <a:schemeClr val="dk2"/>
                </a:solidFill>
                <a:sym typeface="+mn-ea"/>
              </a:rPr>
              <a:t>Encoding</a:t>
            </a:r>
            <a:endParaRPr lang="en-GB" altLang="en-US" sz="1100">
              <a:solidFill>
                <a:schemeClr val="dk2"/>
              </a:solidFill>
              <a:sym typeface="+mn-ea"/>
            </a:endParaRPr>
          </a:p>
        </p:txBody>
      </p:sp>
      <p:cxnSp>
        <p:nvCxnSpPr>
          <p:cNvPr id="35" name="Google Shape;398;p22"/>
          <p:cNvCxnSpPr/>
          <p:nvPr>
            <p:custDataLst>
              <p:tags r:id="rId63"/>
            </p:custDataLst>
          </p:nvPr>
        </p:nvCxnSpPr>
        <p:spPr>
          <a:xfrm rot="16200000">
            <a:off x="6731000" y="5699125"/>
            <a:ext cx="503555" cy="405765"/>
          </a:xfrm>
          <a:prstGeom prst="bentConnector3">
            <a:avLst>
              <a:gd name="adj1" fmla="val 61664"/>
            </a:avLst>
          </a:prstGeom>
          <a:noFill/>
          <a:ln w="9525" cap="flat" cmpd="sng">
            <a:solidFill>
              <a:schemeClr val="dk2"/>
            </a:solidFill>
            <a:prstDash val="solid"/>
            <a:round/>
            <a:headEnd type="none" w="med" len="med"/>
            <a:tailEnd type="triangle" w="med" len="med"/>
          </a:ln>
        </p:spPr>
      </p:cxnSp>
      <p:pic>
        <p:nvPicPr>
          <p:cNvPr id="40" name="图片 39" descr="6883df398911572c4337b6e56826257"/>
          <p:cNvPicPr>
            <a:picLocks noChangeAspect="1"/>
          </p:cNvPicPr>
          <p:nvPr>
            <p:custDataLst>
              <p:tags r:id="rId64"/>
            </p:custDataLst>
          </p:nvPr>
        </p:nvPicPr>
        <p:blipFill>
          <a:blip r:embed="rId65"/>
          <a:srcRect l="22964" r="33174" b="9097"/>
          <a:stretch>
            <a:fillRect/>
          </a:stretch>
        </p:blipFill>
        <p:spPr>
          <a:xfrm>
            <a:off x="60960" y="34925"/>
            <a:ext cx="912495" cy="2696845"/>
          </a:xfrm>
          <a:prstGeom prst="rect">
            <a:avLst/>
          </a:prstGeom>
        </p:spPr>
      </p:pic>
      <p:grpSp>
        <p:nvGrpSpPr>
          <p:cNvPr id="2" name="Google Shape;346;p22"/>
          <p:cNvGrpSpPr/>
          <p:nvPr/>
        </p:nvGrpSpPr>
        <p:grpSpPr>
          <a:xfrm>
            <a:off x="6647706" y="6154033"/>
            <a:ext cx="255900" cy="258300"/>
            <a:chOff x="2372506" y="3438683"/>
            <a:chExt cx="255900" cy="258300"/>
          </a:xfrm>
        </p:grpSpPr>
        <p:pic>
          <p:nvPicPr>
            <p:cNvPr id="3" name="Google Shape;347;p22" descr="+" title="MathEquation,#585858"/>
            <p:cNvPicPr preferRelativeResize="0"/>
            <p:nvPr>
              <p:custDataLst>
                <p:tags r:id="rId66"/>
              </p:custDataLst>
            </p:nvPr>
          </p:nvPicPr>
          <p:blipFill>
            <a:blip r:embed="rId67"/>
            <a:stretch>
              <a:fillRect/>
            </a:stretch>
          </p:blipFill>
          <p:spPr>
            <a:xfrm>
              <a:off x="2407953" y="3466746"/>
              <a:ext cx="185040" cy="202107"/>
            </a:xfrm>
            <a:prstGeom prst="rect">
              <a:avLst/>
            </a:prstGeom>
            <a:noFill/>
            <a:ln>
              <a:noFill/>
            </a:ln>
          </p:spPr>
        </p:pic>
        <p:sp>
          <p:nvSpPr>
            <p:cNvPr id="4" name="Google Shape;348;p22"/>
            <p:cNvSpPr/>
            <p:nvPr>
              <p:custDataLst>
                <p:tags r:id="rId68"/>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chemeClr val="tx1"/>
                </a:solidFill>
              </a:endParaRPr>
            </a:p>
          </p:txBody>
        </p:sp>
      </p:grpSp>
      <p:cxnSp>
        <p:nvCxnSpPr>
          <p:cNvPr id="8" name="Google Shape;398;p22"/>
          <p:cNvCxnSpPr/>
          <p:nvPr>
            <p:custDataLst>
              <p:tags r:id="rId69"/>
            </p:custDataLst>
          </p:nvPr>
        </p:nvCxnSpPr>
        <p:spPr>
          <a:xfrm rot="16200000" flipV="1">
            <a:off x="9223375" y="5827395"/>
            <a:ext cx="334010" cy="319405"/>
          </a:xfrm>
          <a:prstGeom prst="bentConnector3">
            <a:avLst>
              <a:gd name="adj1" fmla="val 57509"/>
            </a:avLst>
          </a:prstGeom>
          <a:noFill/>
          <a:ln w="9525" cap="flat" cmpd="sng">
            <a:solidFill>
              <a:schemeClr val="dk2"/>
            </a:solidFill>
            <a:prstDash val="solid"/>
            <a:round/>
            <a:headEnd type="none" w="med" len="med"/>
            <a:tailEnd type="triangle" w="med" len="med"/>
          </a:ln>
        </p:spPr>
      </p:cxnSp>
      <p:grpSp>
        <p:nvGrpSpPr>
          <p:cNvPr id="368" name="Google Shape;368;p22"/>
          <p:cNvGrpSpPr/>
          <p:nvPr/>
        </p:nvGrpSpPr>
        <p:grpSpPr>
          <a:xfrm>
            <a:off x="9422206" y="6154045"/>
            <a:ext cx="255900" cy="258300"/>
            <a:chOff x="2372506" y="3438683"/>
            <a:chExt cx="255900" cy="258300"/>
          </a:xfrm>
        </p:grpSpPr>
        <p:pic>
          <p:nvPicPr>
            <p:cNvPr id="369" name="Google Shape;369;p22" descr="+" title="MathEquation,#585858"/>
            <p:cNvPicPr preferRelativeResize="0"/>
            <p:nvPr>
              <p:custDataLst>
                <p:tags r:id="rId70"/>
              </p:custDataLst>
            </p:nvPr>
          </p:nvPicPr>
          <p:blipFill>
            <a:blip r:embed="rId67"/>
            <a:stretch>
              <a:fillRect/>
            </a:stretch>
          </p:blipFill>
          <p:spPr>
            <a:xfrm>
              <a:off x="2407953" y="3466746"/>
              <a:ext cx="185040" cy="202107"/>
            </a:xfrm>
            <a:prstGeom prst="rect">
              <a:avLst/>
            </a:prstGeom>
            <a:noFill/>
            <a:ln>
              <a:noFill/>
            </a:ln>
          </p:spPr>
        </p:pic>
        <p:sp>
          <p:nvSpPr>
            <p:cNvPr id="370" name="Google Shape;370;p22"/>
            <p:cNvSpPr/>
            <p:nvPr>
              <p:custDataLst>
                <p:tags r:id="rId71"/>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grpSp>
      <p:cxnSp>
        <p:nvCxnSpPr>
          <p:cNvPr id="9" name="Google Shape;398;p22"/>
          <p:cNvCxnSpPr/>
          <p:nvPr>
            <p:custDataLst>
              <p:tags r:id="rId72"/>
            </p:custDataLst>
          </p:nvPr>
        </p:nvCxnSpPr>
        <p:spPr>
          <a:xfrm rot="16200000">
            <a:off x="9544050" y="5817235"/>
            <a:ext cx="342900" cy="330835"/>
          </a:xfrm>
          <a:prstGeom prst="bentConnector3">
            <a:avLst>
              <a:gd name="adj1" fmla="val 55833"/>
            </a:avLst>
          </a:prstGeom>
          <a:noFill/>
          <a:ln w="9525" cap="flat" cmpd="sng">
            <a:solidFill>
              <a:schemeClr val="dk2"/>
            </a:solidFill>
            <a:prstDash val="solid"/>
            <a:round/>
            <a:headEnd type="none" w="med" len="med"/>
            <a:tailEnd type="triangle" w="med" len="med"/>
          </a:ln>
        </p:spPr>
      </p:cxnSp>
      <p:cxnSp>
        <p:nvCxnSpPr>
          <p:cNvPr id="10" name="Google Shape;405;p22"/>
          <p:cNvCxnSpPr>
            <a:stCxn id="403" idx="0"/>
            <a:endCxn id="404" idx="2"/>
          </p:cNvCxnSpPr>
          <p:nvPr>
            <p:custDataLst>
              <p:tags r:id="rId73"/>
            </p:custDataLst>
          </p:nvPr>
        </p:nvCxnSpPr>
        <p:spPr>
          <a:xfrm flipV="1">
            <a:off x="9550150" y="2731500"/>
            <a:ext cx="0" cy="164465"/>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05;p22"/>
          <p:cNvCxnSpPr/>
          <p:nvPr>
            <p:custDataLst>
              <p:tags r:id="rId74"/>
            </p:custDataLst>
          </p:nvPr>
        </p:nvCxnSpPr>
        <p:spPr>
          <a:xfrm flipV="1">
            <a:off x="9550150" y="2370820"/>
            <a:ext cx="0" cy="164465"/>
          </a:xfrm>
          <a:prstGeom prst="straightConnector1">
            <a:avLst/>
          </a:prstGeom>
          <a:noFill/>
          <a:ln w="9525" cap="flat" cmpd="sng">
            <a:solidFill>
              <a:schemeClr val="dk2"/>
            </a:solidFill>
            <a:prstDash val="solid"/>
            <a:round/>
            <a:headEnd type="none" w="med" len="med"/>
            <a:tailEnd type="triangle" w="med" len="med"/>
          </a:ln>
        </p:spPr>
      </p:cxnSp>
      <p:sp>
        <p:nvSpPr>
          <p:cNvPr id="12" name="Google Shape;360;p22"/>
          <p:cNvSpPr txBox="1"/>
          <p:nvPr>
            <p:custDataLst>
              <p:tags r:id="rId75"/>
            </p:custDataLst>
          </p:nvPr>
        </p:nvSpPr>
        <p:spPr>
          <a:xfrm>
            <a:off x="8761730" y="1948180"/>
            <a:ext cx="1576705" cy="422275"/>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a:t>
            </a:r>
            <a:endParaRPr lang="en-GB" sz="1100">
              <a:solidFill>
                <a:schemeClr val="tx1"/>
              </a:solidFill>
            </a:endParaRPr>
          </a:p>
          <a:p>
            <a:pPr marL="0" lvl="0" indent="0" algn="ctr" rtl="0">
              <a:spcBef>
                <a:spcPts val="0"/>
              </a:spcBef>
              <a:spcAft>
                <a:spcPts val="0"/>
              </a:spcAft>
              <a:buNone/>
            </a:pPr>
            <a:r>
              <a:rPr lang="en-US" altLang="en-GB" sz="1100">
                <a:solidFill>
                  <a:schemeClr val="tx1"/>
                </a:solidFill>
              </a:rPr>
              <a:t>Probabilities</a:t>
            </a:r>
            <a:endParaRPr lang="en-US" altLang="en-GB" sz="1100">
              <a:solidFill>
                <a:schemeClr val="tx1"/>
              </a:solidFill>
            </a:endParaRPr>
          </a:p>
        </p:txBody>
      </p:sp>
      <p:sp>
        <p:nvSpPr>
          <p:cNvPr id="14" name="Google Shape;378;p22"/>
          <p:cNvSpPr/>
          <p:nvPr>
            <p:custDataLst>
              <p:tags r:id="rId76"/>
            </p:custDataLst>
          </p:nvPr>
        </p:nvSpPr>
        <p:spPr>
          <a:xfrm>
            <a:off x="3170555" y="4471035"/>
            <a:ext cx="1939290" cy="385445"/>
          </a:xfrm>
          <a:prstGeom prst="roundRect">
            <a:avLst>
              <a:gd name="adj" fmla="val 16667"/>
            </a:avLst>
          </a:prstGeom>
          <a:solidFill>
            <a:srgbClr val="F0E7FA">
              <a:alpha val="83000"/>
            </a:srgbClr>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US" altLang="en-GB" sz="1100">
              <a:solidFill>
                <a:schemeClr val="tx1"/>
              </a:solidFill>
            </a:endParaRPr>
          </a:p>
        </p:txBody>
      </p:sp>
      <p:sp>
        <p:nvSpPr>
          <p:cNvPr id="72" name="Google Shape;72;p15"/>
          <p:cNvSpPr/>
          <p:nvPr>
            <p:custDataLst>
              <p:tags r:id="rId77"/>
            </p:custDataLst>
          </p:nvPr>
        </p:nvSpPr>
        <p:spPr>
          <a:xfrm>
            <a:off x="16334095" y="4500210"/>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 name="图片 17"/>
          <p:cNvPicPr>
            <a:picLocks noChangeAspect="1"/>
          </p:cNvPicPr>
          <p:nvPr>
            <p:custDataLst>
              <p:tags r:id="rId78"/>
            </p:custDataLst>
          </p:nvPr>
        </p:nvPicPr>
        <p:blipFill>
          <a:blip r:embed="rId79"/>
          <a:stretch>
            <a:fillRect/>
          </a:stretch>
        </p:blipFill>
        <p:spPr>
          <a:xfrm>
            <a:off x="16857345" y="6122670"/>
            <a:ext cx="2936875" cy="2519045"/>
          </a:xfrm>
          <a:prstGeom prst="rect">
            <a:avLst/>
          </a:prstGeom>
        </p:spPr>
      </p:pic>
      <p:grpSp>
        <p:nvGrpSpPr>
          <p:cNvPr id="45" name="组合 44"/>
          <p:cNvGrpSpPr/>
          <p:nvPr/>
        </p:nvGrpSpPr>
        <p:grpSpPr>
          <a:xfrm>
            <a:off x="2936875" y="4984750"/>
            <a:ext cx="722630" cy="661670"/>
            <a:chOff x="20967" y="11000"/>
            <a:chExt cx="1138" cy="1042"/>
          </a:xfrm>
        </p:grpSpPr>
        <p:grpSp>
          <p:nvGrpSpPr>
            <p:cNvPr id="25" name="组合 24"/>
            <p:cNvGrpSpPr/>
            <p:nvPr/>
          </p:nvGrpSpPr>
          <p:grpSpPr>
            <a:xfrm>
              <a:off x="20967" y="11410"/>
              <a:ext cx="1139" cy="633"/>
              <a:chOff x="20830" y="11312"/>
              <a:chExt cx="1139" cy="633"/>
            </a:xfrm>
          </p:grpSpPr>
          <p:sp>
            <p:nvSpPr>
              <p:cNvPr id="21" name="Google Shape;403;p22"/>
              <p:cNvSpPr/>
              <p:nvPr>
                <p:custDataLst>
                  <p:tags r:id="rId80"/>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20" name="Google Shape;403;p22"/>
              <p:cNvSpPr/>
              <p:nvPr>
                <p:custDataLst>
                  <p:tags r:id="rId81"/>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17" name="Google Shape;403;p22"/>
              <p:cNvSpPr/>
              <p:nvPr>
                <p:custDataLst>
                  <p:tags r:id="rId82"/>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37" name="Google Shape;366;p22"/>
            <p:cNvCxnSpPr/>
            <p:nvPr>
              <p:custDataLst>
                <p:tags r:id="rId83"/>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41" name="直接连接符 40"/>
            <p:cNvCxnSpPr/>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84"/>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3683635" y="4984750"/>
            <a:ext cx="722630" cy="661670"/>
            <a:chOff x="20967" y="11000"/>
            <a:chExt cx="1138" cy="1042"/>
          </a:xfrm>
        </p:grpSpPr>
        <p:grpSp>
          <p:nvGrpSpPr>
            <p:cNvPr id="47" name="组合 46"/>
            <p:cNvGrpSpPr/>
            <p:nvPr/>
          </p:nvGrpSpPr>
          <p:grpSpPr>
            <a:xfrm>
              <a:off x="20967" y="11410"/>
              <a:ext cx="1139" cy="633"/>
              <a:chOff x="20830" y="11312"/>
              <a:chExt cx="1139" cy="633"/>
            </a:xfrm>
          </p:grpSpPr>
          <p:sp>
            <p:nvSpPr>
              <p:cNvPr id="48" name="Google Shape;403;p22"/>
              <p:cNvSpPr/>
              <p:nvPr>
                <p:custDataLst>
                  <p:tags r:id="rId85"/>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49" name="Google Shape;403;p22"/>
              <p:cNvSpPr/>
              <p:nvPr>
                <p:custDataLst>
                  <p:tags r:id="rId86"/>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0" name="Google Shape;403;p22"/>
              <p:cNvSpPr/>
              <p:nvPr>
                <p:custDataLst>
                  <p:tags r:id="rId87"/>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51" name="Google Shape;366;p22"/>
            <p:cNvCxnSpPr/>
            <p:nvPr>
              <p:custDataLst>
                <p:tags r:id="rId88"/>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52" name="直接连接符 51"/>
            <p:cNvCxnSpPr/>
            <p:nvPr>
              <p:custDataLst>
                <p:tags r:id="rId89"/>
              </p:custDataLst>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90"/>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4458335" y="4984750"/>
            <a:ext cx="722630" cy="661670"/>
            <a:chOff x="20967" y="11000"/>
            <a:chExt cx="1138" cy="1042"/>
          </a:xfrm>
        </p:grpSpPr>
        <p:grpSp>
          <p:nvGrpSpPr>
            <p:cNvPr id="55" name="组合 54"/>
            <p:cNvGrpSpPr/>
            <p:nvPr/>
          </p:nvGrpSpPr>
          <p:grpSpPr>
            <a:xfrm>
              <a:off x="20967" y="11410"/>
              <a:ext cx="1139" cy="633"/>
              <a:chOff x="20830" y="11312"/>
              <a:chExt cx="1139" cy="633"/>
            </a:xfrm>
          </p:grpSpPr>
          <p:sp>
            <p:nvSpPr>
              <p:cNvPr id="56" name="Google Shape;403;p22"/>
              <p:cNvSpPr/>
              <p:nvPr>
                <p:custDataLst>
                  <p:tags r:id="rId91"/>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7" name="Google Shape;403;p22"/>
              <p:cNvSpPr/>
              <p:nvPr>
                <p:custDataLst>
                  <p:tags r:id="rId92"/>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8" name="Google Shape;403;p22"/>
              <p:cNvSpPr/>
              <p:nvPr>
                <p:custDataLst>
                  <p:tags r:id="rId93"/>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59" name="Google Shape;366;p22"/>
            <p:cNvCxnSpPr/>
            <p:nvPr>
              <p:custDataLst>
                <p:tags r:id="rId94"/>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60" name="直接连接符 59"/>
            <p:cNvCxnSpPr/>
            <p:nvPr>
              <p:custDataLst>
                <p:tags r:id="rId95"/>
              </p:custDataLst>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96"/>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sp>
        <p:nvSpPr>
          <p:cNvPr id="15" name="Google Shape;378;p22"/>
          <p:cNvSpPr/>
          <p:nvPr>
            <p:custDataLst>
              <p:tags r:id="rId97"/>
            </p:custDataLst>
          </p:nvPr>
        </p:nvSpPr>
        <p:spPr>
          <a:xfrm>
            <a:off x="3080385" y="4610735"/>
            <a:ext cx="1939290" cy="385445"/>
          </a:xfrm>
          <a:prstGeom prst="roundRect">
            <a:avLst>
              <a:gd name="adj" fmla="val 16667"/>
            </a:avLst>
          </a:prstGeom>
          <a:solidFill>
            <a:srgbClr val="EDE2F9"/>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Scaled Dot-Product</a:t>
            </a:r>
            <a:endParaRPr lang="en-US" altLang="en-GB" sz="1100">
              <a:solidFill>
                <a:schemeClr val="tx1"/>
              </a:solidFill>
            </a:endParaRPr>
          </a:p>
          <a:p>
            <a:pPr marL="0" lvl="0" indent="0" algn="ctr" rtl="0">
              <a:spcBef>
                <a:spcPts val="0"/>
              </a:spcBef>
              <a:spcAft>
                <a:spcPts val="0"/>
              </a:spcAft>
              <a:buNone/>
            </a:pPr>
            <a:r>
              <a:rPr lang="en-US" altLang="en-GB" sz="1100">
                <a:solidFill>
                  <a:schemeClr val="tx1"/>
                </a:solidFill>
              </a:rPr>
              <a:t>Attention</a:t>
            </a:r>
            <a:endParaRPr lang="en-US" altLang="en-GB" sz="1100">
              <a:solidFill>
                <a:schemeClr val="tx1"/>
              </a:solidFill>
            </a:endParaRPr>
          </a:p>
        </p:txBody>
      </p:sp>
      <p:cxnSp>
        <p:nvCxnSpPr>
          <p:cNvPr id="62" name="Google Shape;366;p22"/>
          <p:cNvCxnSpPr/>
          <p:nvPr>
            <p:custDataLst>
              <p:tags r:id="rId98"/>
            </p:custDataLst>
          </p:nvPr>
        </p:nvCxnSpPr>
        <p:spPr>
          <a:xfrm flipV="1">
            <a:off x="3266325" y="564705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63" name="Google Shape;366;p22"/>
          <p:cNvCxnSpPr/>
          <p:nvPr>
            <p:custDataLst>
              <p:tags r:id="rId99"/>
            </p:custDataLst>
          </p:nvPr>
        </p:nvCxnSpPr>
        <p:spPr>
          <a:xfrm flipV="1">
            <a:off x="4013085" y="564705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64" name="Google Shape;366;p22"/>
          <p:cNvCxnSpPr/>
          <p:nvPr>
            <p:custDataLst>
              <p:tags r:id="rId100"/>
            </p:custDataLst>
          </p:nvPr>
        </p:nvCxnSpPr>
        <p:spPr>
          <a:xfrm flipV="1">
            <a:off x="4787785" y="5647050"/>
            <a:ext cx="0" cy="400685"/>
          </a:xfrm>
          <a:prstGeom prst="straightConnector1">
            <a:avLst/>
          </a:prstGeom>
          <a:noFill/>
          <a:ln w="12700" cap="flat" cmpd="sng">
            <a:solidFill>
              <a:schemeClr val="dk2"/>
            </a:solidFill>
            <a:prstDash val="solid"/>
            <a:round/>
            <a:headEnd type="none" w="med" len="med"/>
            <a:tailEnd type="triangle" w="med" len="med"/>
          </a:ln>
        </p:spPr>
      </p:cxnSp>
      <p:sp>
        <p:nvSpPr>
          <p:cNvPr id="65" name="文本框 64"/>
          <p:cNvSpPr txBox="1"/>
          <p:nvPr/>
        </p:nvSpPr>
        <p:spPr>
          <a:xfrm>
            <a:off x="3126740" y="6047740"/>
            <a:ext cx="279400" cy="245110"/>
          </a:xfrm>
          <a:prstGeom prst="rect">
            <a:avLst/>
          </a:prstGeom>
          <a:noFill/>
        </p:spPr>
        <p:txBody>
          <a:bodyPr wrap="square" rtlCol="0">
            <a:spAutoFit/>
          </a:bodyPr>
          <a:p>
            <a:pPr algn="ctr"/>
            <a:r>
              <a:rPr lang="en-US" altLang="zh-CN" sz="1000"/>
              <a:t>V</a:t>
            </a:r>
            <a:endParaRPr lang="en-US" altLang="zh-CN" sz="1000"/>
          </a:p>
        </p:txBody>
      </p:sp>
      <p:cxnSp>
        <p:nvCxnSpPr>
          <p:cNvPr id="68" name="直接连接符 67"/>
          <p:cNvCxnSpPr/>
          <p:nvPr>
            <p:custDataLst>
              <p:tags r:id="rId101"/>
            </p:custDataLst>
          </p:nvPr>
        </p:nvCxnSpPr>
        <p:spPr>
          <a:xfrm flipV="1">
            <a:off x="3264535" y="564784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p:cNvSpPr txBox="1"/>
          <p:nvPr>
            <p:custDataLst>
              <p:tags r:id="rId102"/>
            </p:custDataLst>
          </p:nvPr>
        </p:nvSpPr>
        <p:spPr>
          <a:xfrm>
            <a:off x="3873500" y="6047740"/>
            <a:ext cx="279400" cy="245110"/>
          </a:xfrm>
          <a:prstGeom prst="rect">
            <a:avLst/>
          </a:prstGeom>
          <a:noFill/>
        </p:spPr>
        <p:txBody>
          <a:bodyPr wrap="square" rtlCol="0">
            <a:spAutoFit/>
          </a:bodyPr>
          <a:p>
            <a:pPr algn="ctr"/>
            <a:r>
              <a:rPr lang="en-US" altLang="zh-CN" sz="1000"/>
              <a:t>K</a:t>
            </a:r>
            <a:endParaRPr lang="en-US" altLang="zh-CN" sz="1000"/>
          </a:p>
        </p:txBody>
      </p:sp>
      <p:sp>
        <p:nvSpPr>
          <p:cNvPr id="67" name="文本框 66"/>
          <p:cNvSpPr txBox="1"/>
          <p:nvPr>
            <p:custDataLst>
              <p:tags r:id="rId103"/>
            </p:custDataLst>
          </p:nvPr>
        </p:nvSpPr>
        <p:spPr>
          <a:xfrm>
            <a:off x="4648200" y="6047740"/>
            <a:ext cx="279400" cy="245110"/>
          </a:xfrm>
          <a:prstGeom prst="rect">
            <a:avLst/>
          </a:prstGeom>
          <a:noFill/>
        </p:spPr>
        <p:txBody>
          <a:bodyPr wrap="square" rtlCol="0">
            <a:spAutoFit/>
          </a:bodyPr>
          <a:p>
            <a:pPr algn="ctr"/>
            <a:r>
              <a:rPr lang="en-US" altLang="zh-CN" sz="1000"/>
              <a:t>Q</a:t>
            </a:r>
            <a:endParaRPr lang="en-US" altLang="zh-CN" sz="1000"/>
          </a:p>
        </p:txBody>
      </p:sp>
      <p:cxnSp>
        <p:nvCxnSpPr>
          <p:cNvPr id="69" name="直接连接符 68"/>
          <p:cNvCxnSpPr/>
          <p:nvPr>
            <p:custDataLst>
              <p:tags r:id="rId104"/>
            </p:custDataLst>
          </p:nvPr>
        </p:nvCxnSpPr>
        <p:spPr>
          <a:xfrm flipV="1">
            <a:off x="4013200" y="564784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105"/>
            </p:custDataLst>
          </p:nvPr>
        </p:nvCxnSpPr>
        <p:spPr>
          <a:xfrm flipV="1">
            <a:off x="4787900" y="564784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右中括号 72"/>
          <p:cNvSpPr/>
          <p:nvPr/>
        </p:nvSpPr>
        <p:spPr>
          <a:xfrm rot="2460000">
            <a:off x="5050155" y="4451985"/>
            <a:ext cx="86995" cy="38481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cxnSp>
        <p:nvCxnSpPr>
          <p:cNvPr id="74" name="直接连接符 73"/>
          <p:cNvCxnSpPr>
            <a:stCxn id="73" idx="2"/>
          </p:cNvCxnSpPr>
          <p:nvPr/>
        </p:nvCxnSpPr>
        <p:spPr>
          <a:xfrm flipV="1">
            <a:off x="5126355" y="4671060"/>
            <a:ext cx="125730"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custDataLst>
              <p:tags r:id="rId106"/>
            </p:custDataLst>
          </p:nvPr>
        </p:nvSpPr>
        <p:spPr>
          <a:xfrm>
            <a:off x="5226685" y="4542155"/>
            <a:ext cx="208915" cy="205105"/>
          </a:xfrm>
          <a:prstGeom prst="rect">
            <a:avLst/>
          </a:prstGeom>
          <a:noFill/>
        </p:spPr>
        <p:txBody>
          <a:bodyPr wrap="square" rtlCol="0">
            <a:noAutofit/>
          </a:bodyPr>
          <a:p>
            <a:pPr algn="ctr"/>
            <a:r>
              <a:rPr lang="en-US" altLang="zh-CN" sz="1000"/>
              <a:t>h</a:t>
            </a:r>
            <a:endParaRPr lang="en-US" altLang="zh-CN" sz="1000"/>
          </a:p>
        </p:txBody>
      </p:sp>
      <p:sp>
        <p:nvSpPr>
          <p:cNvPr id="80" name="Google Shape;403;p22"/>
          <p:cNvSpPr/>
          <p:nvPr>
            <p:custDataLst>
              <p:tags r:id="rId107"/>
            </p:custDataLst>
          </p:nvPr>
        </p:nvSpPr>
        <p:spPr>
          <a:xfrm>
            <a:off x="3799205" y="3934460"/>
            <a:ext cx="706755" cy="252095"/>
          </a:xfrm>
          <a:prstGeom prst="rect">
            <a:avLst/>
          </a:prstGeom>
          <a:solidFill>
            <a:srgbClr val="C3D8F6"/>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Concat</a:t>
            </a:r>
            <a:endParaRPr lang="en-US" altLang="en-GB" sz="1100">
              <a:solidFill>
                <a:schemeClr val="tx1"/>
              </a:solidFill>
            </a:endParaRPr>
          </a:p>
        </p:txBody>
      </p:sp>
      <p:cxnSp>
        <p:nvCxnSpPr>
          <p:cNvPr id="81" name="Google Shape;366;p22"/>
          <p:cNvCxnSpPr/>
          <p:nvPr>
            <p:custDataLst>
              <p:tags r:id="rId108"/>
            </p:custDataLst>
          </p:nvPr>
        </p:nvCxnSpPr>
        <p:spPr>
          <a:xfrm flipV="1">
            <a:off x="4152900" y="3718560"/>
            <a:ext cx="0" cy="216000"/>
          </a:xfrm>
          <a:prstGeom prst="straightConnector1">
            <a:avLst/>
          </a:prstGeom>
          <a:noFill/>
          <a:ln w="12700" cap="flat" cmpd="sng">
            <a:solidFill>
              <a:schemeClr val="dk2"/>
            </a:solidFill>
            <a:prstDash val="solid"/>
            <a:round/>
            <a:headEnd type="none" w="med" len="med"/>
            <a:tailEnd type="triangle" w="med" len="med"/>
          </a:ln>
        </p:spPr>
      </p:cxnSp>
      <p:cxnSp>
        <p:nvCxnSpPr>
          <p:cNvPr id="84" name="Google Shape;366;p22"/>
          <p:cNvCxnSpPr>
            <a:endCxn id="80" idx="2"/>
          </p:cNvCxnSpPr>
          <p:nvPr>
            <p:custDataLst>
              <p:tags r:id="rId109"/>
            </p:custDataLst>
          </p:nvPr>
        </p:nvCxnSpPr>
        <p:spPr>
          <a:xfrm flipH="1" flipV="1">
            <a:off x="4152785" y="4186550"/>
            <a:ext cx="0" cy="424180"/>
          </a:xfrm>
          <a:prstGeom prst="straightConnector1">
            <a:avLst/>
          </a:prstGeom>
          <a:noFill/>
          <a:ln w="12700" cap="flat" cmpd="sng">
            <a:solidFill>
              <a:schemeClr val="dk2"/>
            </a:solidFill>
            <a:prstDash val="solid"/>
            <a:round/>
            <a:headEnd type="none" w="med" len="med"/>
            <a:tailEnd type="triangle" w="med" len="med"/>
          </a:ln>
        </p:spPr>
      </p:cxnSp>
      <p:sp>
        <p:nvSpPr>
          <p:cNvPr id="87" name="Google Shape;403;p22"/>
          <p:cNvSpPr/>
          <p:nvPr>
            <p:custDataLst>
              <p:tags r:id="rId110"/>
            </p:custDataLst>
          </p:nvPr>
        </p:nvSpPr>
        <p:spPr>
          <a:xfrm>
            <a:off x="3858895" y="3466465"/>
            <a:ext cx="596265" cy="252095"/>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Linear</a:t>
            </a:r>
            <a:endParaRPr lang="en-US" altLang="en-GB" sz="1100">
              <a:solidFill>
                <a:schemeClr val="tx1"/>
              </a:solidFill>
            </a:endParaRPr>
          </a:p>
        </p:txBody>
      </p:sp>
      <p:sp>
        <p:nvSpPr>
          <p:cNvPr id="89" name="矩形标注 88"/>
          <p:cNvSpPr/>
          <p:nvPr/>
        </p:nvSpPr>
        <p:spPr>
          <a:xfrm rot="16200000">
            <a:off x="2493495" y="3505560"/>
            <a:ext cx="3204000" cy="2556000"/>
          </a:xfrm>
          <a:prstGeom prst="wedgeRectCallout">
            <a:avLst>
              <a:gd name="adj1" fmla="val -20841"/>
              <a:gd name="adj2" fmla="val 73689"/>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0" name="Google Shape;366;p22"/>
          <p:cNvCxnSpPr/>
          <p:nvPr>
            <p:custDataLst>
              <p:tags r:id="rId111"/>
            </p:custDataLst>
          </p:nvPr>
        </p:nvCxnSpPr>
        <p:spPr>
          <a:xfrm flipV="1">
            <a:off x="4152900" y="3255645"/>
            <a:ext cx="0" cy="216000"/>
          </a:xfrm>
          <a:prstGeom prst="straightConnector1">
            <a:avLst/>
          </a:prstGeom>
          <a:noFill/>
          <a:ln w="12700" cap="flat" cmpd="sng">
            <a:solidFill>
              <a:schemeClr val="dk2"/>
            </a:solidFill>
            <a:prstDash val="solid"/>
            <a:round/>
            <a:headEnd type="none" w="med" len="med"/>
            <a:tailEnd type="triangle" w="med" len="med"/>
          </a:ln>
        </p:spPr>
      </p:cxnSp>
      <p:sp>
        <p:nvSpPr>
          <p:cNvPr id="91" name="矩形 90"/>
          <p:cNvSpPr/>
          <p:nvPr/>
        </p:nvSpPr>
        <p:spPr>
          <a:xfrm>
            <a:off x="2817495" y="2838450"/>
            <a:ext cx="2566670" cy="3429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chemeClr val="tx1"/>
                </a:solidFill>
              </a:rPr>
              <a:t>Multi-head attention</a:t>
            </a:r>
            <a:endParaRPr lang="en-US" altLang="zh-CN" sz="1600" b="1">
              <a:solidFill>
                <a:schemeClr val="tx1"/>
              </a:solidFill>
            </a:endParaRPr>
          </a:p>
        </p:txBody>
      </p:sp>
    </p:spTree>
    <p:custDataLst>
      <p:tags r:id="rId11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3" name="Google Shape;378;p22"/>
          <p:cNvSpPr/>
          <p:nvPr>
            <p:custDataLst>
              <p:tags r:id="rId1"/>
            </p:custDataLst>
          </p:nvPr>
        </p:nvSpPr>
        <p:spPr>
          <a:xfrm>
            <a:off x="3423920" y="4342130"/>
            <a:ext cx="1939290" cy="385445"/>
          </a:xfrm>
          <a:prstGeom prst="roundRect">
            <a:avLst>
              <a:gd name="adj" fmla="val 16667"/>
            </a:avLst>
          </a:prstGeom>
          <a:solidFill>
            <a:srgbClr val="DBCEEC">
              <a:alpha val="85000"/>
            </a:srgbClr>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US" altLang="en-GB" sz="1100">
              <a:solidFill>
                <a:schemeClr val="tx1"/>
              </a:solidFill>
            </a:endParaRPr>
          </a:p>
        </p:txBody>
      </p:sp>
      <p:sp>
        <p:nvSpPr>
          <p:cNvPr id="5" name="流程图: 可选过程 4"/>
          <p:cNvSpPr/>
          <p:nvPr>
            <p:custDataLst>
              <p:tags r:id="rId2"/>
            </p:custDataLst>
          </p:nvPr>
        </p:nvSpPr>
        <p:spPr>
          <a:xfrm>
            <a:off x="8597900" y="3164840"/>
            <a:ext cx="2028825" cy="2910205"/>
          </a:xfrm>
          <a:prstGeom prst="flowChartAlternateProcess">
            <a:avLst/>
          </a:prstGeom>
          <a:solidFill>
            <a:srgbClr val="E1E1E1">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36" name="流程图: 可选过程 35"/>
          <p:cNvSpPr/>
          <p:nvPr>
            <p:custDataLst>
              <p:tags r:id="rId3"/>
            </p:custDataLst>
          </p:nvPr>
        </p:nvSpPr>
        <p:spPr>
          <a:xfrm>
            <a:off x="5746750" y="3949700"/>
            <a:ext cx="1908810" cy="2096770"/>
          </a:xfrm>
          <a:prstGeom prst="flowChartAlternateProcess">
            <a:avLst/>
          </a:prstGeom>
          <a:solidFill>
            <a:srgbClr val="E1E1E1">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cxnSp>
        <p:nvCxnSpPr>
          <p:cNvPr id="391" name="Google Shape;391;p22"/>
          <p:cNvCxnSpPr/>
          <p:nvPr>
            <p:custDataLst>
              <p:tags r:id="rId4"/>
            </p:custDataLst>
          </p:nvPr>
        </p:nvCxnSpPr>
        <p:spPr>
          <a:xfrm rot="16200000">
            <a:off x="9405303" y="5244148"/>
            <a:ext cx="1059180" cy="760095"/>
          </a:xfrm>
          <a:prstGeom prst="bentConnector4">
            <a:avLst>
              <a:gd name="adj1" fmla="val 12769"/>
              <a:gd name="adj2" fmla="val 121887"/>
            </a:avLst>
          </a:prstGeom>
          <a:noFill/>
          <a:ln w="9525" cap="flat" cmpd="sng">
            <a:solidFill>
              <a:schemeClr val="dk2"/>
            </a:solidFill>
            <a:prstDash val="solid"/>
            <a:round/>
            <a:headEnd type="none" w="med" len="med"/>
            <a:tailEnd type="triangle" w="med" len="med"/>
          </a:ln>
        </p:spPr>
      </p:cxnSp>
      <p:cxnSp>
        <p:nvCxnSpPr>
          <p:cNvPr id="345" name="Google Shape;345;p22"/>
          <p:cNvCxnSpPr/>
          <p:nvPr>
            <p:custDataLst>
              <p:tags r:id="rId5"/>
            </p:custDataLst>
          </p:nvPr>
        </p:nvCxnSpPr>
        <p:spPr>
          <a:xfrm rot="5400000" flipH="1">
            <a:off x="6119525" y="4101350"/>
            <a:ext cx="552600" cy="757500"/>
          </a:xfrm>
          <a:prstGeom prst="bentConnector4">
            <a:avLst>
              <a:gd name="adj1" fmla="val -33297"/>
              <a:gd name="adj2" fmla="val 117495"/>
            </a:avLst>
          </a:prstGeom>
          <a:noFill/>
          <a:ln w="9525" cap="flat" cmpd="sng">
            <a:solidFill>
              <a:schemeClr val="dk2"/>
            </a:solidFill>
            <a:prstDash val="solid"/>
            <a:round/>
            <a:headEnd type="none" w="med" len="med"/>
            <a:tailEnd type="triangle" w="med" len="med"/>
          </a:ln>
        </p:spPr>
      </p:cxnSp>
      <p:cxnSp>
        <p:nvCxnSpPr>
          <p:cNvPr id="353" name="Google Shape;353;p22"/>
          <p:cNvCxnSpPr/>
          <p:nvPr>
            <p:custDataLst>
              <p:tags r:id="rId6"/>
            </p:custDataLst>
          </p:nvPr>
        </p:nvCxnSpPr>
        <p:spPr>
          <a:xfrm rot="10800000">
            <a:off x="6903831" y="6283183"/>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8761900" y="4087425"/>
            <a:ext cx="1576500" cy="3484540"/>
            <a:chOff x="2432525" y="1827400"/>
            <a:chExt cx="1576500" cy="3484540"/>
          </a:xfrm>
        </p:grpSpPr>
        <p:sp>
          <p:nvSpPr>
            <p:cNvPr id="356" name="Google Shape;356;p22"/>
            <p:cNvSpPr/>
            <p:nvPr>
              <p:custDataLst>
                <p:tags r:id="rId7"/>
              </p:custDataLst>
            </p:nvPr>
          </p:nvSpPr>
          <p:spPr>
            <a:xfrm>
              <a:off x="2466050" y="3001600"/>
              <a:ext cx="1515000" cy="5424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Masked</a:t>
              </a:r>
              <a:endParaRPr sz="1100">
                <a:solidFill>
                  <a:schemeClr val="tx1"/>
                </a:solidFill>
              </a:endParaRPr>
            </a:p>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57" name="Google Shape;357;p22"/>
            <p:cNvSpPr/>
            <p:nvPr>
              <p:custDataLst>
                <p:tags r:id="rId8"/>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58" name="Google Shape;358;p22"/>
            <p:cNvSpPr/>
            <p:nvPr>
              <p:custDataLst>
                <p:tags r:id="rId9"/>
              </p:custDataLst>
            </p:nvPr>
          </p:nvSpPr>
          <p:spPr>
            <a:xfrm>
              <a:off x="246815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Output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59" name="Google Shape;359;p22"/>
            <p:cNvCxnSpPr/>
            <p:nvPr>
              <p:custDataLst>
                <p:tags r:id="rId10"/>
              </p:custDataLst>
            </p:nvPr>
          </p:nvCxnSpPr>
          <p:spPr>
            <a:xfrm rot="10800000" flipH="1">
              <a:off x="3225575" y="4832575"/>
              <a:ext cx="0" cy="216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p:nvPr>
              <p:custDataLst>
                <p:tags r:id="rId11"/>
              </p:custDataLst>
            </p:nvPr>
          </p:nvCxnSpPr>
          <p:spPr>
            <a:xfrm flipH="1" flipV="1">
              <a:off x="3221010" y="3550825"/>
              <a:ext cx="0" cy="3429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custDataLst>
                <p:tags r:id="rId12"/>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custDataLst>
                <p:tags r:id="rId13"/>
              </p:custDataLst>
            </p:nvPr>
          </p:nvCxnSpPr>
          <p:spPr>
            <a:xfrm rot="10800000">
              <a:off x="3223550" y="2932300"/>
              <a:ext cx="0" cy="69300"/>
            </a:xfrm>
            <a:prstGeom prst="straightConnector1">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4" name="Google Shape;364;p22"/>
            <p:cNvSpPr/>
            <p:nvPr>
              <p:custDataLst>
                <p:tags r:id="rId14"/>
              </p:custDataLst>
            </p:nvPr>
          </p:nvSpPr>
          <p:spPr>
            <a:xfrm>
              <a:off x="2466000" y="209285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65" name="Google Shape;365;p22"/>
            <p:cNvSpPr/>
            <p:nvPr>
              <p:custDataLst>
                <p:tags r:id="rId15"/>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66" name="Google Shape;366;p22"/>
            <p:cNvCxnSpPr>
              <a:stCxn id="357" idx="0"/>
              <a:endCxn id="364" idx="2"/>
            </p:cNvCxnSpPr>
            <p:nvPr>
              <p:custDataLst>
                <p:tags r:id="rId16"/>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custDataLst>
                <p:tags r:id="rId17"/>
              </p:custDataLst>
            </p:nvPr>
          </p:nvCxnSpPr>
          <p:spPr>
            <a:xfrm rot="10800000">
              <a:off x="3223550" y="2023600"/>
              <a:ext cx="0" cy="69300"/>
            </a:xfrm>
            <a:prstGeom prst="straightConnector1">
              <a:avLst/>
            </a:prstGeom>
            <a:noFill/>
            <a:ln w="12700" cap="flat" cmpd="sng">
              <a:solidFill>
                <a:schemeClr val="tx1"/>
              </a:solidFill>
              <a:prstDash val="solid"/>
              <a:round/>
              <a:headEnd type="none" w="med" len="med"/>
              <a:tailEnd type="none" w="med" len="med"/>
            </a:ln>
          </p:spPr>
        </p:cxnSp>
        <p:sp>
          <p:nvSpPr>
            <p:cNvPr id="360" name="Google Shape;360;p22"/>
            <p:cNvSpPr txBox="1"/>
            <p:nvPr>
              <p:custDataLst>
                <p:tags r:id="rId18"/>
              </p:custDataLst>
            </p:nvPr>
          </p:nvSpPr>
          <p:spPr>
            <a:xfrm>
              <a:off x="2432525" y="4933640"/>
              <a:ext cx="15765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Outputs</a:t>
              </a:r>
              <a:endParaRPr lang="en-GB" sz="1100">
                <a:solidFill>
                  <a:schemeClr val="tx1"/>
                </a:solidFill>
              </a:endParaRPr>
            </a:p>
            <a:p>
              <a:pPr marL="0" lvl="0" indent="0" algn="ctr" rtl="0">
                <a:spcBef>
                  <a:spcPts val="0"/>
                </a:spcBef>
                <a:spcAft>
                  <a:spcPts val="0"/>
                </a:spcAft>
                <a:buNone/>
              </a:pPr>
              <a:r>
                <a:rPr lang="en-GB" sz="1100">
                  <a:solidFill>
                    <a:schemeClr val="tx1"/>
                  </a:solidFill>
                </a:rPr>
                <a:t>(shifted right)</a:t>
              </a:r>
              <a:endParaRPr lang="en-GB" sz="1100">
                <a:solidFill>
                  <a:schemeClr val="tx1"/>
                </a:solidFill>
              </a:endParaRPr>
            </a:p>
          </p:txBody>
        </p:sp>
      </p:grpSp>
      <p:cxnSp>
        <p:nvCxnSpPr>
          <p:cNvPr id="371" name="Google Shape;371;p22"/>
          <p:cNvCxnSpPr/>
          <p:nvPr>
            <p:custDataLst>
              <p:tags r:id="rId19"/>
            </p:custDataLst>
          </p:nvPr>
        </p:nvCxnSpPr>
        <p:spPr>
          <a:xfrm flipH="1" flipV="1">
            <a:off x="9550580" y="6412190"/>
            <a:ext cx="4445" cy="229235"/>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9818327" y="6122779"/>
            <a:ext cx="323623" cy="320833"/>
            <a:chOff x="6555655" y="1673849"/>
            <a:chExt cx="407124" cy="385200"/>
          </a:xfrm>
          <a:solidFill>
            <a:schemeClr val="bg2">
              <a:lumMod val="95000"/>
            </a:schemeClr>
          </a:solidFill>
        </p:grpSpPr>
        <p:sp>
          <p:nvSpPr>
            <p:cNvPr id="373" name="Google Shape;373;p22"/>
            <p:cNvSpPr/>
            <p:nvPr>
              <p:custDataLst>
                <p:tags r:id="rId20"/>
              </p:custDataLst>
            </p:nvPr>
          </p:nvSpPr>
          <p:spPr>
            <a:xfrm>
              <a:off x="6555655"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custDataLst>
                <p:tags r:id="rId21"/>
              </p:custDataLst>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375" name="Google Shape;375;p22"/>
          <p:cNvSpPr txBox="1"/>
          <p:nvPr>
            <p:custDataLst>
              <p:tags r:id="rId22"/>
            </p:custDataLst>
          </p:nvPr>
        </p:nvSpPr>
        <p:spPr>
          <a:xfrm>
            <a:off x="9745285" y="6046318"/>
            <a:ext cx="1634100" cy="1791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6018150" y="4087425"/>
            <a:ext cx="1519250" cy="3484950"/>
            <a:chOff x="2461800" y="1827400"/>
            <a:chExt cx="1519250" cy="3484950"/>
          </a:xfrm>
        </p:grpSpPr>
        <p:sp>
          <p:nvSpPr>
            <p:cNvPr id="378" name="Google Shape;378;p22"/>
            <p:cNvSpPr/>
            <p:nvPr>
              <p:custDataLst>
                <p:tags r:id="rId23"/>
              </p:custDataLst>
            </p:nvPr>
          </p:nvSpPr>
          <p:spPr>
            <a:xfrm>
              <a:off x="2466050" y="300160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79" name="Google Shape;379;p22"/>
            <p:cNvSpPr/>
            <p:nvPr>
              <p:custDataLst>
                <p:tags r:id="rId24"/>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80" name="Google Shape;380;p22"/>
            <p:cNvSpPr/>
            <p:nvPr>
              <p:custDataLst>
                <p:tags r:id="rId25"/>
              </p:custDataLst>
            </p:nvPr>
          </p:nvSpPr>
          <p:spPr>
            <a:xfrm>
              <a:off x="246180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Input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81" name="Google Shape;381;p22"/>
            <p:cNvCxnSpPr>
              <a:endCxn id="380" idx="2"/>
            </p:cNvCxnSpPr>
            <p:nvPr>
              <p:custDataLst>
                <p:tags r:id="rId26"/>
              </p:custDataLst>
            </p:nvPr>
          </p:nvCxnSpPr>
          <p:spPr>
            <a:xfrm rot="10800000">
              <a:off x="3219300" y="4832000"/>
              <a:ext cx="4500" cy="2160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custDataLst>
                <p:tags r:id="rId27"/>
              </p:custDataLst>
            </p:nvPr>
          </p:nvCxnSpPr>
          <p:spPr>
            <a:xfrm rot="5400000" flipH="1">
              <a:off x="2568500" y="2731750"/>
              <a:ext cx="552600" cy="757500"/>
            </a:xfrm>
            <a:prstGeom prst="bentConnector4">
              <a:avLst>
                <a:gd name="adj1" fmla="val -51406"/>
                <a:gd name="adj2" fmla="val 117528"/>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custDataLst>
                <p:tags r:id="rId28"/>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custDataLst>
                <p:tags r:id="rId29"/>
              </p:custDataLst>
            </p:nvPr>
          </p:nvCxnSpPr>
          <p:spPr>
            <a:xfrm rot="10800000">
              <a:off x="3223550" y="2932300"/>
              <a:ext cx="0" cy="69300"/>
            </a:xfrm>
            <a:prstGeom prst="straightConnector1">
              <a:avLst/>
            </a:prstGeom>
            <a:noFill/>
            <a:ln w="12700" cap="flat" cmpd="sng">
              <a:solidFill>
                <a:schemeClr val="tx1"/>
              </a:solidFill>
              <a:prstDash val="solid"/>
              <a:round/>
              <a:headEnd type="none" w="med" len="med"/>
              <a:tailEnd type="none" w="med" len="med"/>
            </a:ln>
          </p:spPr>
        </p:cxnSp>
        <p:sp>
          <p:nvSpPr>
            <p:cNvPr id="385" name="Google Shape;385;p22"/>
            <p:cNvSpPr/>
            <p:nvPr>
              <p:custDataLst>
                <p:tags r:id="rId30"/>
              </p:custDataLst>
            </p:nvPr>
          </p:nvSpPr>
          <p:spPr>
            <a:xfrm>
              <a:off x="2466000" y="2092850"/>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sp>
          <p:nvSpPr>
            <p:cNvPr id="386" name="Google Shape;386;p22"/>
            <p:cNvSpPr/>
            <p:nvPr>
              <p:custDataLst>
                <p:tags r:id="rId31"/>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87" name="Google Shape;387;p22"/>
            <p:cNvCxnSpPr>
              <a:stCxn id="379" idx="0"/>
              <a:endCxn id="385" idx="2"/>
            </p:cNvCxnSpPr>
            <p:nvPr>
              <p:custDataLst>
                <p:tags r:id="rId32"/>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custDataLst>
                <p:tags r:id="rId33"/>
              </p:custDataLst>
            </p:nvPr>
          </p:nvCxnSpPr>
          <p:spPr>
            <a:xfrm rot="10800000">
              <a:off x="3223550" y="2023600"/>
              <a:ext cx="0" cy="693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9" name="Google Shape;389;p22"/>
            <p:cNvSpPr txBox="1"/>
            <p:nvPr>
              <p:custDataLst>
                <p:tags r:id="rId34"/>
              </p:custDataLst>
            </p:nvPr>
          </p:nvSpPr>
          <p:spPr>
            <a:xfrm>
              <a:off x="2887550" y="4934050"/>
              <a:ext cx="6720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Inputs</a:t>
              </a:r>
              <a:endParaRPr lang="en-GB" sz="1100">
                <a:solidFill>
                  <a:schemeClr val="tx1"/>
                </a:solidFill>
              </a:endParaRPr>
            </a:p>
          </p:txBody>
        </p:sp>
      </p:grpSp>
      <p:sp>
        <p:nvSpPr>
          <p:cNvPr id="390" name="Google Shape;390;p22"/>
          <p:cNvSpPr/>
          <p:nvPr>
            <p:custDataLst>
              <p:tags r:id="rId35"/>
            </p:custDataLst>
          </p:nvPr>
        </p:nvSpPr>
        <p:spPr>
          <a:xfrm>
            <a:off x="8792650" y="3519025"/>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cxnSp>
        <p:nvCxnSpPr>
          <p:cNvPr id="392" name="Google Shape;392;p22"/>
          <p:cNvCxnSpPr/>
          <p:nvPr>
            <p:custDataLst>
              <p:tags r:id="rId36"/>
            </p:custDataLst>
          </p:nvPr>
        </p:nvCxnSpPr>
        <p:spPr>
          <a:xfrm rot="-5400000" flipH="1">
            <a:off x="7579250" y="3287925"/>
            <a:ext cx="847800" cy="2446800"/>
          </a:xfrm>
          <a:prstGeom prst="bentConnector4">
            <a:avLst>
              <a:gd name="adj1" fmla="val -46055"/>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custDataLst>
              <p:tags r:id="rId37"/>
            </p:custDataLst>
          </p:nvPr>
        </p:nvCxnSpPr>
        <p:spPr>
          <a:xfrm rot="10800000" flipH="1">
            <a:off x="9219600" y="4742525"/>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p:nvPr>
            <p:custDataLst>
              <p:tags r:id="rId38"/>
            </p:custDataLst>
          </p:nvPr>
        </p:nvCxnSpPr>
        <p:spPr>
          <a:xfrm flipV="1">
            <a:off x="6776291" y="5647303"/>
            <a:ext cx="3810" cy="50673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p:nvPr>
            <p:custDataLst>
              <p:tags r:id="rId39"/>
            </p:custDataLst>
          </p:nvPr>
        </p:nvCxnSpPr>
        <p:spPr>
          <a:xfrm flipV="1">
            <a:off x="6775650" y="6412190"/>
            <a:ext cx="635" cy="229235"/>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custDataLst>
              <p:tags r:id="rId40"/>
            </p:custDataLst>
          </p:nvPr>
        </p:nvCxnSpPr>
        <p:spPr>
          <a:xfrm rot="10800000" flipH="1">
            <a:off x="9010350" y="4742525"/>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custDataLst>
              <p:tags r:id="rId41"/>
            </p:custDataLst>
          </p:nvPr>
        </p:nvSpPr>
        <p:spPr>
          <a:xfrm>
            <a:off x="8792650" y="3255375"/>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98" name="Google Shape;398;p22"/>
          <p:cNvCxnSpPr/>
          <p:nvPr>
            <p:custDataLst>
              <p:tags r:id="rId42"/>
            </p:custDataLst>
          </p:nvPr>
        </p:nvCxnSpPr>
        <p:spPr>
          <a:xfrm rot="16200000" flipV="1">
            <a:off x="6320155" y="5698490"/>
            <a:ext cx="506730" cy="403860"/>
          </a:xfrm>
          <a:prstGeom prst="bentConnector3">
            <a:avLst>
              <a:gd name="adj1" fmla="val 61403"/>
            </a:avLst>
          </a:prstGeom>
          <a:noFill/>
          <a:ln w="9525" cap="flat" cmpd="sng">
            <a:solidFill>
              <a:schemeClr val="dk2"/>
            </a:solidFill>
            <a:prstDash val="solid"/>
            <a:round/>
            <a:headEnd type="none" w="med" len="med"/>
            <a:tailEnd type="triangle" w="med" len="med"/>
          </a:ln>
        </p:spPr>
      </p:cxnSp>
      <p:cxnSp>
        <p:nvCxnSpPr>
          <p:cNvPr id="399" name="Google Shape;399;p22"/>
          <p:cNvCxnSpPr>
            <a:endCxn id="390" idx="2"/>
          </p:cNvCxnSpPr>
          <p:nvPr>
            <p:custDataLst>
              <p:tags r:id="rId43"/>
            </p:custDataLst>
          </p:nvPr>
        </p:nvCxnSpPr>
        <p:spPr>
          <a:xfrm flipH="1" flipV="1">
            <a:off x="9550235" y="3904545"/>
            <a:ext cx="2540" cy="18288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custDataLst>
              <p:tags r:id="rId44"/>
            </p:custDataLst>
          </p:nvPr>
        </p:nvCxnSpPr>
        <p:spPr>
          <a:xfrm>
            <a:off x="9550150" y="3451575"/>
            <a:ext cx="0" cy="67500"/>
          </a:xfrm>
          <a:prstGeom prst="straightConnector1">
            <a:avLst/>
          </a:prstGeom>
          <a:noFill/>
          <a:ln w="12700" cap="flat" cmpd="sng">
            <a:solidFill>
              <a:schemeClr val="dk2"/>
            </a:solidFill>
            <a:prstDash val="solid"/>
            <a:round/>
            <a:headEnd type="none" w="med" len="med"/>
            <a:tailEnd type="none" w="med" len="med"/>
          </a:ln>
        </p:spPr>
      </p:cxnSp>
      <p:cxnSp>
        <p:nvCxnSpPr>
          <p:cNvPr id="401" name="Google Shape;401;p22"/>
          <p:cNvCxnSpPr/>
          <p:nvPr>
            <p:custDataLst>
              <p:tags r:id="rId45"/>
            </p:custDataLst>
          </p:nvPr>
        </p:nvCxnSpPr>
        <p:spPr>
          <a:xfrm rot="10800000" flipH="1">
            <a:off x="9551575" y="4186160"/>
            <a:ext cx="758700" cy="730500"/>
          </a:xfrm>
          <a:prstGeom prst="bentConnector3">
            <a:avLst>
              <a:gd name="adj1" fmla="val 122208"/>
            </a:avLst>
          </a:prstGeom>
          <a:noFill/>
          <a:ln w="9525" cap="flat" cmpd="sng">
            <a:solidFill>
              <a:schemeClr val="dk2"/>
            </a:solidFill>
            <a:prstDash val="solid"/>
            <a:round/>
            <a:headEnd type="none" w="med" len="med"/>
            <a:tailEnd type="triangle" w="med" len="med"/>
          </a:ln>
        </p:spPr>
      </p:cxnSp>
      <p:cxnSp>
        <p:nvCxnSpPr>
          <p:cNvPr id="402" name="Google Shape;402;p22"/>
          <p:cNvCxnSpPr/>
          <p:nvPr>
            <p:custDataLst>
              <p:tags r:id="rId46"/>
            </p:custDataLst>
          </p:nvPr>
        </p:nvCxnSpPr>
        <p:spPr>
          <a:xfrm rot="10800000" flipH="1">
            <a:off x="9551788" y="3353700"/>
            <a:ext cx="756900" cy="653700"/>
          </a:xfrm>
          <a:prstGeom prst="bentConnector3">
            <a:avLst>
              <a:gd name="adj1" fmla="val 123225"/>
            </a:avLst>
          </a:prstGeom>
          <a:noFill/>
          <a:ln w="9525" cap="flat" cmpd="sng">
            <a:solidFill>
              <a:schemeClr val="dk2"/>
            </a:solidFill>
            <a:prstDash val="solid"/>
            <a:round/>
            <a:headEnd type="none" w="med" len="med"/>
            <a:tailEnd type="triangle" w="med" len="med"/>
          </a:ln>
        </p:spPr>
      </p:cxnSp>
      <p:sp>
        <p:nvSpPr>
          <p:cNvPr id="403" name="Google Shape;403;p22"/>
          <p:cNvSpPr/>
          <p:nvPr>
            <p:custDataLst>
              <p:tags r:id="rId47"/>
            </p:custDataLst>
          </p:nvPr>
        </p:nvSpPr>
        <p:spPr>
          <a:xfrm>
            <a:off x="8792650" y="2896073"/>
            <a:ext cx="1515000" cy="196200"/>
          </a:xfrm>
          <a:prstGeom prst="roundRect">
            <a:avLst>
              <a:gd name="adj" fmla="val 28518"/>
            </a:avLst>
          </a:prstGeom>
          <a:solidFill>
            <a:srgbClr val="E5D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sp>
        <p:nvSpPr>
          <p:cNvPr id="404" name="Google Shape;404;p22"/>
          <p:cNvSpPr/>
          <p:nvPr>
            <p:custDataLst>
              <p:tags r:id="rId48"/>
            </p:custDataLst>
          </p:nvPr>
        </p:nvSpPr>
        <p:spPr>
          <a:xfrm>
            <a:off x="8792650" y="2535775"/>
            <a:ext cx="1515000" cy="196200"/>
          </a:xfrm>
          <a:prstGeom prst="roundRect">
            <a:avLst>
              <a:gd name="adj" fmla="val 28518"/>
            </a:avLst>
          </a:prstGeom>
          <a:solidFill>
            <a:srgbClr val="CDE3B6"/>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Softmax</a:t>
            </a:r>
            <a:endParaRPr lang="en-GB" sz="1100">
              <a:solidFill>
                <a:schemeClr val="tx1"/>
              </a:solidFill>
            </a:endParaRPr>
          </a:p>
        </p:txBody>
      </p:sp>
      <p:cxnSp>
        <p:nvCxnSpPr>
          <p:cNvPr id="405" name="Google Shape;405;p22"/>
          <p:cNvCxnSpPr>
            <a:stCxn id="397" idx="0"/>
            <a:endCxn id="403" idx="2"/>
          </p:cNvCxnSpPr>
          <p:nvPr>
            <p:custDataLst>
              <p:tags r:id="rId49"/>
            </p:custDataLst>
          </p:nvPr>
        </p:nvCxnSpPr>
        <p:spPr>
          <a:xfrm flipV="1">
            <a:off x="9550150" y="3092180"/>
            <a:ext cx="0" cy="163195"/>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custDataLst>
              <p:tags r:id="rId50"/>
            </p:custDataLst>
          </p:nvPr>
        </p:nvCxnSpPr>
        <p:spPr>
          <a:xfrm>
            <a:off x="9550150" y="2731975"/>
            <a:ext cx="0" cy="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custDataLst>
              <p:tags r:id="rId51"/>
            </p:custDataLst>
          </p:nvPr>
        </p:nvCxnSpPr>
        <p:spPr>
          <a:xfrm>
            <a:off x="9678106" y="6260783"/>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p:nvPr>
            <p:custDataLst>
              <p:tags r:id="rId52"/>
            </p:custDataLst>
          </p:nvPr>
        </p:nvCxnSpPr>
        <p:spPr>
          <a:xfrm>
            <a:off x="9678106" y="6283195"/>
            <a:ext cx="140100" cy="0"/>
          </a:xfrm>
          <a:prstGeom prst="straightConnector1">
            <a:avLst/>
          </a:prstGeom>
          <a:noFill/>
          <a:ln w="9525" cap="flat" cmpd="sng">
            <a:solidFill>
              <a:schemeClr val="dk2"/>
            </a:solidFill>
            <a:prstDash val="solid"/>
            <a:round/>
            <a:headEnd type="none" w="med" len="med"/>
            <a:tailEnd type="none" w="med" len="med"/>
          </a:ln>
        </p:spPr>
      </p:cxnSp>
      <p:sp>
        <p:nvSpPr>
          <p:cNvPr id="32" name="文本框 31"/>
          <p:cNvSpPr txBox="1"/>
          <p:nvPr/>
        </p:nvSpPr>
        <p:spPr>
          <a:xfrm>
            <a:off x="7299960" y="6080125"/>
            <a:ext cx="910590" cy="429895"/>
          </a:xfrm>
          <a:prstGeom prst="rect">
            <a:avLst/>
          </a:prstGeom>
          <a:noFill/>
        </p:spPr>
        <p:txBody>
          <a:bodyPr wrap="square" rtlCol="0" anchor="t">
            <a:spAutoFit/>
          </a:bodyPr>
          <a:p>
            <a:pPr marL="0" lvl="0" indent="0" algn="ctr" rtl="0">
              <a:spcBef>
                <a:spcPts val="0"/>
              </a:spcBef>
              <a:spcAft>
                <a:spcPts val="0"/>
              </a:spcAft>
              <a:buNone/>
            </a:pPr>
            <a:r>
              <a:rPr lang="en-GB" sz="1100">
                <a:solidFill>
                  <a:schemeClr val="dk2"/>
                </a:solidFill>
                <a:sym typeface="+mn-ea"/>
              </a:rPr>
              <a:t>Positional </a:t>
            </a:r>
            <a:endParaRPr sz="1100">
              <a:solidFill>
                <a:schemeClr val="dk2"/>
              </a:solidFill>
            </a:endParaRPr>
          </a:p>
          <a:p>
            <a:pPr marL="0" lvl="0" indent="0" algn="ctr" rtl="0">
              <a:spcBef>
                <a:spcPts val="0"/>
              </a:spcBef>
              <a:spcAft>
                <a:spcPts val="0"/>
              </a:spcAft>
              <a:buNone/>
            </a:pPr>
            <a:r>
              <a:rPr lang="en-GB" sz="1100">
                <a:solidFill>
                  <a:schemeClr val="dk2"/>
                </a:solidFill>
                <a:sym typeface="+mn-ea"/>
              </a:rPr>
              <a:t>Encoding</a:t>
            </a:r>
            <a:endParaRPr lang="en-GB" altLang="en-US" sz="1100">
              <a:solidFill>
                <a:schemeClr val="dk2"/>
              </a:solidFill>
              <a:sym typeface="+mn-ea"/>
            </a:endParaRPr>
          </a:p>
        </p:txBody>
      </p:sp>
      <p:cxnSp>
        <p:nvCxnSpPr>
          <p:cNvPr id="35" name="Google Shape;398;p22"/>
          <p:cNvCxnSpPr/>
          <p:nvPr>
            <p:custDataLst>
              <p:tags r:id="rId53"/>
            </p:custDataLst>
          </p:nvPr>
        </p:nvCxnSpPr>
        <p:spPr>
          <a:xfrm rot="16200000">
            <a:off x="6731000" y="5699125"/>
            <a:ext cx="503555" cy="405765"/>
          </a:xfrm>
          <a:prstGeom prst="bentConnector3">
            <a:avLst>
              <a:gd name="adj1" fmla="val 61664"/>
            </a:avLst>
          </a:prstGeom>
          <a:noFill/>
          <a:ln w="9525" cap="flat" cmpd="sng">
            <a:solidFill>
              <a:schemeClr val="dk2"/>
            </a:solidFill>
            <a:prstDash val="solid"/>
            <a:round/>
            <a:headEnd type="none" w="med" len="med"/>
            <a:tailEnd type="triangle" w="med" len="med"/>
          </a:ln>
        </p:spPr>
      </p:cxnSp>
      <p:grpSp>
        <p:nvGrpSpPr>
          <p:cNvPr id="2" name="Google Shape;346;p22"/>
          <p:cNvGrpSpPr/>
          <p:nvPr/>
        </p:nvGrpSpPr>
        <p:grpSpPr>
          <a:xfrm>
            <a:off x="6647706" y="6154033"/>
            <a:ext cx="255900" cy="258300"/>
            <a:chOff x="2372506" y="3438683"/>
            <a:chExt cx="255900" cy="258300"/>
          </a:xfrm>
        </p:grpSpPr>
        <p:pic>
          <p:nvPicPr>
            <p:cNvPr id="3" name="Google Shape;347;p22" descr="+" title="MathEquation,#585858"/>
            <p:cNvPicPr preferRelativeResize="0"/>
            <p:nvPr>
              <p:custDataLst>
                <p:tags r:id="rId54"/>
              </p:custDataLst>
            </p:nvPr>
          </p:nvPicPr>
          <p:blipFill>
            <a:blip r:embed="rId55"/>
            <a:stretch>
              <a:fillRect/>
            </a:stretch>
          </p:blipFill>
          <p:spPr>
            <a:xfrm>
              <a:off x="2407953" y="3466746"/>
              <a:ext cx="185040" cy="202107"/>
            </a:xfrm>
            <a:prstGeom prst="rect">
              <a:avLst/>
            </a:prstGeom>
            <a:noFill/>
            <a:ln>
              <a:noFill/>
            </a:ln>
          </p:spPr>
        </p:pic>
        <p:sp>
          <p:nvSpPr>
            <p:cNvPr id="4" name="Google Shape;348;p22"/>
            <p:cNvSpPr/>
            <p:nvPr>
              <p:custDataLst>
                <p:tags r:id="rId56"/>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chemeClr val="tx1"/>
                </a:solidFill>
              </a:endParaRPr>
            </a:p>
          </p:txBody>
        </p:sp>
      </p:grpSp>
      <p:cxnSp>
        <p:nvCxnSpPr>
          <p:cNvPr id="8" name="Google Shape;398;p22"/>
          <p:cNvCxnSpPr/>
          <p:nvPr>
            <p:custDataLst>
              <p:tags r:id="rId57"/>
            </p:custDataLst>
          </p:nvPr>
        </p:nvCxnSpPr>
        <p:spPr>
          <a:xfrm rot="16200000" flipV="1">
            <a:off x="9223375" y="5827395"/>
            <a:ext cx="334010" cy="319405"/>
          </a:xfrm>
          <a:prstGeom prst="bentConnector3">
            <a:avLst>
              <a:gd name="adj1" fmla="val 57509"/>
            </a:avLst>
          </a:prstGeom>
          <a:noFill/>
          <a:ln w="9525" cap="flat" cmpd="sng">
            <a:solidFill>
              <a:schemeClr val="dk2"/>
            </a:solidFill>
            <a:prstDash val="solid"/>
            <a:round/>
            <a:headEnd type="none" w="med" len="med"/>
            <a:tailEnd type="triangle" w="med" len="med"/>
          </a:ln>
        </p:spPr>
      </p:cxnSp>
      <p:grpSp>
        <p:nvGrpSpPr>
          <p:cNvPr id="368" name="Google Shape;368;p22"/>
          <p:cNvGrpSpPr/>
          <p:nvPr/>
        </p:nvGrpSpPr>
        <p:grpSpPr>
          <a:xfrm>
            <a:off x="9422206" y="6154045"/>
            <a:ext cx="255900" cy="258300"/>
            <a:chOff x="2372506" y="3438683"/>
            <a:chExt cx="255900" cy="258300"/>
          </a:xfrm>
        </p:grpSpPr>
        <p:pic>
          <p:nvPicPr>
            <p:cNvPr id="369" name="Google Shape;369;p22" descr="+" title="MathEquation,#585858"/>
            <p:cNvPicPr preferRelativeResize="0"/>
            <p:nvPr>
              <p:custDataLst>
                <p:tags r:id="rId58"/>
              </p:custDataLst>
            </p:nvPr>
          </p:nvPicPr>
          <p:blipFill>
            <a:blip r:embed="rId55"/>
            <a:stretch>
              <a:fillRect/>
            </a:stretch>
          </p:blipFill>
          <p:spPr>
            <a:xfrm>
              <a:off x="2407953" y="3466746"/>
              <a:ext cx="185040" cy="202107"/>
            </a:xfrm>
            <a:prstGeom prst="rect">
              <a:avLst/>
            </a:prstGeom>
            <a:noFill/>
            <a:ln>
              <a:noFill/>
            </a:ln>
          </p:spPr>
        </p:pic>
        <p:sp>
          <p:nvSpPr>
            <p:cNvPr id="370" name="Google Shape;370;p22"/>
            <p:cNvSpPr/>
            <p:nvPr>
              <p:custDataLst>
                <p:tags r:id="rId59"/>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grpSp>
      <p:cxnSp>
        <p:nvCxnSpPr>
          <p:cNvPr id="9" name="Google Shape;398;p22"/>
          <p:cNvCxnSpPr/>
          <p:nvPr>
            <p:custDataLst>
              <p:tags r:id="rId60"/>
            </p:custDataLst>
          </p:nvPr>
        </p:nvCxnSpPr>
        <p:spPr>
          <a:xfrm rot="16200000">
            <a:off x="9544050" y="5817235"/>
            <a:ext cx="342900" cy="330835"/>
          </a:xfrm>
          <a:prstGeom prst="bentConnector3">
            <a:avLst>
              <a:gd name="adj1" fmla="val 55833"/>
            </a:avLst>
          </a:prstGeom>
          <a:noFill/>
          <a:ln w="9525" cap="flat" cmpd="sng">
            <a:solidFill>
              <a:schemeClr val="dk2"/>
            </a:solidFill>
            <a:prstDash val="solid"/>
            <a:round/>
            <a:headEnd type="none" w="med" len="med"/>
            <a:tailEnd type="triangle" w="med" len="med"/>
          </a:ln>
        </p:spPr>
      </p:cxnSp>
      <p:cxnSp>
        <p:nvCxnSpPr>
          <p:cNvPr id="10" name="Google Shape;405;p22"/>
          <p:cNvCxnSpPr>
            <a:stCxn id="403" idx="0"/>
            <a:endCxn id="404" idx="2"/>
          </p:cNvCxnSpPr>
          <p:nvPr>
            <p:custDataLst>
              <p:tags r:id="rId61"/>
            </p:custDataLst>
          </p:nvPr>
        </p:nvCxnSpPr>
        <p:spPr>
          <a:xfrm flipV="1">
            <a:off x="9550150" y="2731500"/>
            <a:ext cx="0" cy="164465"/>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05;p22"/>
          <p:cNvCxnSpPr/>
          <p:nvPr>
            <p:custDataLst>
              <p:tags r:id="rId62"/>
            </p:custDataLst>
          </p:nvPr>
        </p:nvCxnSpPr>
        <p:spPr>
          <a:xfrm flipV="1">
            <a:off x="9550150" y="2370820"/>
            <a:ext cx="0" cy="164465"/>
          </a:xfrm>
          <a:prstGeom prst="straightConnector1">
            <a:avLst/>
          </a:prstGeom>
          <a:noFill/>
          <a:ln w="9525" cap="flat" cmpd="sng">
            <a:solidFill>
              <a:schemeClr val="dk2"/>
            </a:solidFill>
            <a:prstDash val="solid"/>
            <a:round/>
            <a:headEnd type="none" w="med" len="med"/>
            <a:tailEnd type="triangle" w="med" len="med"/>
          </a:ln>
        </p:spPr>
      </p:cxnSp>
      <p:sp>
        <p:nvSpPr>
          <p:cNvPr id="12" name="Google Shape;360;p22"/>
          <p:cNvSpPr txBox="1"/>
          <p:nvPr>
            <p:custDataLst>
              <p:tags r:id="rId63"/>
            </p:custDataLst>
          </p:nvPr>
        </p:nvSpPr>
        <p:spPr>
          <a:xfrm>
            <a:off x="8761730" y="1948180"/>
            <a:ext cx="1576705" cy="422275"/>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a:t>
            </a:r>
            <a:endParaRPr lang="en-GB" sz="1100">
              <a:solidFill>
                <a:schemeClr val="tx1"/>
              </a:solidFill>
            </a:endParaRPr>
          </a:p>
          <a:p>
            <a:pPr marL="0" lvl="0" indent="0" algn="ctr" rtl="0">
              <a:spcBef>
                <a:spcPts val="0"/>
              </a:spcBef>
              <a:spcAft>
                <a:spcPts val="0"/>
              </a:spcAft>
              <a:buNone/>
            </a:pPr>
            <a:r>
              <a:rPr lang="en-US" altLang="en-GB" sz="1100">
                <a:solidFill>
                  <a:schemeClr val="tx1"/>
                </a:solidFill>
              </a:rPr>
              <a:t>Probabilities</a:t>
            </a:r>
            <a:endParaRPr lang="en-US" altLang="en-GB" sz="1100">
              <a:solidFill>
                <a:schemeClr val="tx1"/>
              </a:solidFill>
            </a:endParaRPr>
          </a:p>
        </p:txBody>
      </p:sp>
      <p:sp>
        <p:nvSpPr>
          <p:cNvPr id="14" name="Google Shape;378;p22"/>
          <p:cNvSpPr/>
          <p:nvPr>
            <p:custDataLst>
              <p:tags r:id="rId64"/>
            </p:custDataLst>
          </p:nvPr>
        </p:nvSpPr>
        <p:spPr>
          <a:xfrm>
            <a:off x="3352165" y="4469765"/>
            <a:ext cx="1939290" cy="385445"/>
          </a:xfrm>
          <a:prstGeom prst="roundRect">
            <a:avLst>
              <a:gd name="adj" fmla="val 16667"/>
            </a:avLst>
          </a:prstGeom>
          <a:solidFill>
            <a:srgbClr val="E5D6F7">
              <a:alpha val="88000"/>
            </a:srgbClr>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US" altLang="en-GB" sz="1100">
              <a:solidFill>
                <a:schemeClr val="tx1"/>
              </a:solidFill>
            </a:endParaRPr>
          </a:p>
        </p:txBody>
      </p:sp>
      <p:grpSp>
        <p:nvGrpSpPr>
          <p:cNvPr id="45" name="组合 44"/>
          <p:cNvGrpSpPr/>
          <p:nvPr/>
        </p:nvGrpSpPr>
        <p:grpSpPr>
          <a:xfrm>
            <a:off x="3118485" y="4983480"/>
            <a:ext cx="722630" cy="661670"/>
            <a:chOff x="20967" y="11000"/>
            <a:chExt cx="1138" cy="1042"/>
          </a:xfrm>
        </p:grpSpPr>
        <p:grpSp>
          <p:nvGrpSpPr>
            <p:cNvPr id="25" name="组合 24"/>
            <p:cNvGrpSpPr/>
            <p:nvPr/>
          </p:nvGrpSpPr>
          <p:grpSpPr>
            <a:xfrm>
              <a:off x="20967" y="11410"/>
              <a:ext cx="1139" cy="633"/>
              <a:chOff x="20830" y="11312"/>
              <a:chExt cx="1139" cy="633"/>
            </a:xfrm>
          </p:grpSpPr>
          <p:sp>
            <p:nvSpPr>
              <p:cNvPr id="21" name="Google Shape;403;p22"/>
              <p:cNvSpPr/>
              <p:nvPr>
                <p:custDataLst>
                  <p:tags r:id="rId65"/>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20" name="Google Shape;403;p22"/>
              <p:cNvSpPr/>
              <p:nvPr>
                <p:custDataLst>
                  <p:tags r:id="rId66"/>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17" name="Google Shape;403;p22"/>
              <p:cNvSpPr/>
              <p:nvPr>
                <p:custDataLst>
                  <p:tags r:id="rId67"/>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37" name="Google Shape;366;p22"/>
            <p:cNvCxnSpPr/>
            <p:nvPr>
              <p:custDataLst>
                <p:tags r:id="rId68"/>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41" name="直接连接符 40"/>
            <p:cNvCxnSpPr/>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69"/>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3865245" y="4983480"/>
            <a:ext cx="722630" cy="661670"/>
            <a:chOff x="20967" y="11000"/>
            <a:chExt cx="1138" cy="1042"/>
          </a:xfrm>
        </p:grpSpPr>
        <p:grpSp>
          <p:nvGrpSpPr>
            <p:cNvPr id="47" name="组合 46"/>
            <p:cNvGrpSpPr/>
            <p:nvPr/>
          </p:nvGrpSpPr>
          <p:grpSpPr>
            <a:xfrm>
              <a:off x="20967" y="11410"/>
              <a:ext cx="1139" cy="633"/>
              <a:chOff x="20830" y="11312"/>
              <a:chExt cx="1139" cy="633"/>
            </a:xfrm>
          </p:grpSpPr>
          <p:sp>
            <p:nvSpPr>
              <p:cNvPr id="48" name="Google Shape;403;p22"/>
              <p:cNvSpPr/>
              <p:nvPr>
                <p:custDataLst>
                  <p:tags r:id="rId70"/>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49" name="Google Shape;403;p22"/>
              <p:cNvSpPr/>
              <p:nvPr>
                <p:custDataLst>
                  <p:tags r:id="rId71"/>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0" name="Google Shape;403;p22"/>
              <p:cNvSpPr/>
              <p:nvPr>
                <p:custDataLst>
                  <p:tags r:id="rId72"/>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51" name="Google Shape;366;p22"/>
            <p:cNvCxnSpPr/>
            <p:nvPr>
              <p:custDataLst>
                <p:tags r:id="rId73"/>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52" name="直接连接符 51"/>
            <p:cNvCxnSpPr/>
            <p:nvPr>
              <p:custDataLst>
                <p:tags r:id="rId74"/>
              </p:custDataLst>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75"/>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4639945" y="4983480"/>
            <a:ext cx="722630" cy="661670"/>
            <a:chOff x="20967" y="11000"/>
            <a:chExt cx="1138" cy="1042"/>
          </a:xfrm>
        </p:grpSpPr>
        <p:grpSp>
          <p:nvGrpSpPr>
            <p:cNvPr id="55" name="组合 54"/>
            <p:cNvGrpSpPr/>
            <p:nvPr/>
          </p:nvGrpSpPr>
          <p:grpSpPr>
            <a:xfrm>
              <a:off x="20967" y="11410"/>
              <a:ext cx="1139" cy="633"/>
              <a:chOff x="20830" y="11312"/>
              <a:chExt cx="1139" cy="633"/>
            </a:xfrm>
          </p:grpSpPr>
          <p:sp>
            <p:nvSpPr>
              <p:cNvPr id="56" name="Google Shape;403;p22"/>
              <p:cNvSpPr/>
              <p:nvPr>
                <p:custDataLst>
                  <p:tags r:id="rId76"/>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7" name="Google Shape;403;p22"/>
              <p:cNvSpPr/>
              <p:nvPr>
                <p:custDataLst>
                  <p:tags r:id="rId77"/>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8" name="Google Shape;403;p22"/>
              <p:cNvSpPr/>
              <p:nvPr>
                <p:custDataLst>
                  <p:tags r:id="rId78"/>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59" name="Google Shape;366;p22"/>
            <p:cNvCxnSpPr/>
            <p:nvPr>
              <p:custDataLst>
                <p:tags r:id="rId79"/>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60" name="直接连接符 59"/>
            <p:cNvCxnSpPr/>
            <p:nvPr>
              <p:custDataLst>
                <p:tags r:id="rId80"/>
              </p:custDataLst>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81"/>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sp>
        <p:nvSpPr>
          <p:cNvPr id="15" name="Google Shape;378;p22"/>
          <p:cNvSpPr/>
          <p:nvPr>
            <p:custDataLst>
              <p:tags r:id="rId82"/>
            </p:custDataLst>
          </p:nvPr>
        </p:nvSpPr>
        <p:spPr>
          <a:xfrm>
            <a:off x="3261995" y="4609465"/>
            <a:ext cx="1939290" cy="385445"/>
          </a:xfrm>
          <a:prstGeom prst="roundRect">
            <a:avLst>
              <a:gd name="adj" fmla="val 16667"/>
            </a:avLst>
          </a:prstGeom>
          <a:solidFill>
            <a:srgbClr val="E5D6F7"/>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Scaled Dot-Product</a:t>
            </a:r>
            <a:endParaRPr lang="en-US" altLang="en-GB" sz="1100">
              <a:solidFill>
                <a:schemeClr val="tx1"/>
              </a:solidFill>
            </a:endParaRPr>
          </a:p>
          <a:p>
            <a:pPr marL="0" lvl="0" indent="0" algn="ctr" rtl="0">
              <a:spcBef>
                <a:spcPts val="0"/>
              </a:spcBef>
              <a:spcAft>
                <a:spcPts val="0"/>
              </a:spcAft>
              <a:buNone/>
            </a:pPr>
            <a:r>
              <a:rPr lang="en-US" altLang="en-GB" sz="1100">
                <a:solidFill>
                  <a:schemeClr val="tx1"/>
                </a:solidFill>
              </a:rPr>
              <a:t>Attention</a:t>
            </a:r>
            <a:endParaRPr lang="en-US" altLang="en-GB" sz="1100">
              <a:solidFill>
                <a:schemeClr val="tx1"/>
              </a:solidFill>
            </a:endParaRPr>
          </a:p>
        </p:txBody>
      </p:sp>
      <p:cxnSp>
        <p:nvCxnSpPr>
          <p:cNvPr id="62" name="Google Shape;366;p22"/>
          <p:cNvCxnSpPr/>
          <p:nvPr>
            <p:custDataLst>
              <p:tags r:id="rId83"/>
            </p:custDataLst>
          </p:nvPr>
        </p:nvCxnSpPr>
        <p:spPr>
          <a:xfrm flipV="1">
            <a:off x="3447935" y="564578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63" name="Google Shape;366;p22"/>
          <p:cNvCxnSpPr/>
          <p:nvPr>
            <p:custDataLst>
              <p:tags r:id="rId84"/>
            </p:custDataLst>
          </p:nvPr>
        </p:nvCxnSpPr>
        <p:spPr>
          <a:xfrm flipV="1">
            <a:off x="4194695" y="564578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64" name="Google Shape;366;p22"/>
          <p:cNvCxnSpPr/>
          <p:nvPr>
            <p:custDataLst>
              <p:tags r:id="rId85"/>
            </p:custDataLst>
          </p:nvPr>
        </p:nvCxnSpPr>
        <p:spPr>
          <a:xfrm flipV="1">
            <a:off x="4969395" y="5645780"/>
            <a:ext cx="0" cy="400685"/>
          </a:xfrm>
          <a:prstGeom prst="straightConnector1">
            <a:avLst/>
          </a:prstGeom>
          <a:noFill/>
          <a:ln w="12700" cap="flat" cmpd="sng">
            <a:solidFill>
              <a:schemeClr val="dk2"/>
            </a:solidFill>
            <a:prstDash val="solid"/>
            <a:round/>
            <a:headEnd type="none" w="med" len="med"/>
            <a:tailEnd type="triangle" w="med" len="med"/>
          </a:ln>
        </p:spPr>
      </p:cxnSp>
      <p:sp>
        <p:nvSpPr>
          <p:cNvPr id="65" name="文本框 64"/>
          <p:cNvSpPr txBox="1"/>
          <p:nvPr/>
        </p:nvSpPr>
        <p:spPr>
          <a:xfrm>
            <a:off x="3308350" y="6046470"/>
            <a:ext cx="279400" cy="245110"/>
          </a:xfrm>
          <a:prstGeom prst="rect">
            <a:avLst/>
          </a:prstGeom>
          <a:noFill/>
        </p:spPr>
        <p:txBody>
          <a:bodyPr wrap="square" rtlCol="0">
            <a:spAutoFit/>
          </a:bodyPr>
          <a:p>
            <a:pPr algn="ctr"/>
            <a:r>
              <a:rPr lang="en-US" altLang="zh-CN" sz="1000"/>
              <a:t>V</a:t>
            </a:r>
            <a:endParaRPr lang="en-US" altLang="zh-CN" sz="1000"/>
          </a:p>
        </p:txBody>
      </p:sp>
      <p:cxnSp>
        <p:nvCxnSpPr>
          <p:cNvPr id="68" name="直接连接符 67"/>
          <p:cNvCxnSpPr/>
          <p:nvPr>
            <p:custDataLst>
              <p:tags r:id="rId86"/>
            </p:custDataLst>
          </p:nvPr>
        </p:nvCxnSpPr>
        <p:spPr>
          <a:xfrm flipV="1">
            <a:off x="3446145" y="564657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p:cNvSpPr txBox="1"/>
          <p:nvPr>
            <p:custDataLst>
              <p:tags r:id="rId87"/>
            </p:custDataLst>
          </p:nvPr>
        </p:nvSpPr>
        <p:spPr>
          <a:xfrm>
            <a:off x="4055110" y="6046470"/>
            <a:ext cx="279400" cy="245110"/>
          </a:xfrm>
          <a:prstGeom prst="rect">
            <a:avLst/>
          </a:prstGeom>
          <a:noFill/>
        </p:spPr>
        <p:txBody>
          <a:bodyPr wrap="square" rtlCol="0">
            <a:spAutoFit/>
          </a:bodyPr>
          <a:p>
            <a:pPr algn="ctr"/>
            <a:r>
              <a:rPr lang="en-US" altLang="zh-CN" sz="1000"/>
              <a:t>K</a:t>
            </a:r>
            <a:endParaRPr lang="en-US" altLang="zh-CN" sz="1000"/>
          </a:p>
        </p:txBody>
      </p:sp>
      <p:sp>
        <p:nvSpPr>
          <p:cNvPr id="67" name="文本框 66"/>
          <p:cNvSpPr txBox="1"/>
          <p:nvPr>
            <p:custDataLst>
              <p:tags r:id="rId88"/>
            </p:custDataLst>
          </p:nvPr>
        </p:nvSpPr>
        <p:spPr>
          <a:xfrm>
            <a:off x="4829810" y="6046470"/>
            <a:ext cx="279400" cy="245110"/>
          </a:xfrm>
          <a:prstGeom prst="rect">
            <a:avLst/>
          </a:prstGeom>
          <a:noFill/>
        </p:spPr>
        <p:txBody>
          <a:bodyPr wrap="square" rtlCol="0">
            <a:spAutoFit/>
          </a:bodyPr>
          <a:p>
            <a:pPr algn="ctr"/>
            <a:r>
              <a:rPr lang="en-US" altLang="zh-CN" sz="1000"/>
              <a:t>Q</a:t>
            </a:r>
            <a:endParaRPr lang="en-US" altLang="zh-CN" sz="1000"/>
          </a:p>
        </p:txBody>
      </p:sp>
      <p:cxnSp>
        <p:nvCxnSpPr>
          <p:cNvPr id="69" name="直接连接符 68"/>
          <p:cNvCxnSpPr/>
          <p:nvPr>
            <p:custDataLst>
              <p:tags r:id="rId89"/>
            </p:custDataLst>
          </p:nvPr>
        </p:nvCxnSpPr>
        <p:spPr>
          <a:xfrm flipV="1">
            <a:off x="4194810" y="564657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90"/>
            </p:custDataLst>
          </p:nvPr>
        </p:nvCxnSpPr>
        <p:spPr>
          <a:xfrm flipV="1">
            <a:off x="4969510" y="564657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右中括号 72"/>
          <p:cNvSpPr/>
          <p:nvPr/>
        </p:nvSpPr>
        <p:spPr>
          <a:xfrm rot="2460000">
            <a:off x="5231765" y="4450715"/>
            <a:ext cx="86995" cy="38481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cxnSp>
        <p:nvCxnSpPr>
          <p:cNvPr id="74" name="直接连接符 73"/>
          <p:cNvCxnSpPr>
            <a:stCxn id="73" idx="2"/>
          </p:cNvCxnSpPr>
          <p:nvPr/>
        </p:nvCxnSpPr>
        <p:spPr>
          <a:xfrm flipV="1">
            <a:off x="5307965" y="4669790"/>
            <a:ext cx="125730"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custDataLst>
              <p:tags r:id="rId91"/>
            </p:custDataLst>
          </p:nvPr>
        </p:nvSpPr>
        <p:spPr>
          <a:xfrm>
            <a:off x="5408295" y="4540885"/>
            <a:ext cx="208915" cy="205105"/>
          </a:xfrm>
          <a:prstGeom prst="rect">
            <a:avLst/>
          </a:prstGeom>
          <a:noFill/>
        </p:spPr>
        <p:txBody>
          <a:bodyPr wrap="square" rtlCol="0">
            <a:noAutofit/>
          </a:bodyPr>
          <a:p>
            <a:pPr algn="ctr"/>
            <a:r>
              <a:rPr lang="en-US" altLang="zh-CN" sz="1000"/>
              <a:t>h</a:t>
            </a:r>
            <a:endParaRPr lang="en-US" altLang="zh-CN" sz="1000"/>
          </a:p>
        </p:txBody>
      </p:sp>
      <p:sp>
        <p:nvSpPr>
          <p:cNvPr id="80" name="Google Shape;403;p22"/>
          <p:cNvSpPr/>
          <p:nvPr>
            <p:custDataLst>
              <p:tags r:id="rId92"/>
            </p:custDataLst>
          </p:nvPr>
        </p:nvSpPr>
        <p:spPr>
          <a:xfrm>
            <a:off x="3980815" y="3933190"/>
            <a:ext cx="706755" cy="252095"/>
          </a:xfrm>
          <a:prstGeom prst="rect">
            <a:avLst/>
          </a:prstGeom>
          <a:solidFill>
            <a:srgbClr val="C3D8F6"/>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Concat</a:t>
            </a:r>
            <a:endParaRPr lang="en-US" altLang="en-GB" sz="1100">
              <a:solidFill>
                <a:schemeClr val="tx1"/>
              </a:solidFill>
            </a:endParaRPr>
          </a:p>
        </p:txBody>
      </p:sp>
      <p:cxnSp>
        <p:nvCxnSpPr>
          <p:cNvPr id="81" name="Google Shape;366;p22"/>
          <p:cNvCxnSpPr/>
          <p:nvPr>
            <p:custDataLst>
              <p:tags r:id="rId93"/>
            </p:custDataLst>
          </p:nvPr>
        </p:nvCxnSpPr>
        <p:spPr>
          <a:xfrm flipV="1">
            <a:off x="4334510" y="3717290"/>
            <a:ext cx="0" cy="216000"/>
          </a:xfrm>
          <a:prstGeom prst="straightConnector1">
            <a:avLst/>
          </a:prstGeom>
          <a:noFill/>
          <a:ln w="12700" cap="flat" cmpd="sng">
            <a:solidFill>
              <a:schemeClr val="dk2"/>
            </a:solidFill>
            <a:prstDash val="solid"/>
            <a:round/>
            <a:headEnd type="none" w="med" len="med"/>
            <a:tailEnd type="triangle" w="med" len="med"/>
          </a:ln>
        </p:spPr>
      </p:cxnSp>
      <p:cxnSp>
        <p:nvCxnSpPr>
          <p:cNvPr id="84" name="Google Shape;366;p22"/>
          <p:cNvCxnSpPr>
            <a:endCxn id="80" idx="2"/>
          </p:cNvCxnSpPr>
          <p:nvPr>
            <p:custDataLst>
              <p:tags r:id="rId94"/>
            </p:custDataLst>
          </p:nvPr>
        </p:nvCxnSpPr>
        <p:spPr>
          <a:xfrm flipH="1" flipV="1">
            <a:off x="4334395" y="4185280"/>
            <a:ext cx="0" cy="424180"/>
          </a:xfrm>
          <a:prstGeom prst="straightConnector1">
            <a:avLst/>
          </a:prstGeom>
          <a:noFill/>
          <a:ln w="12700" cap="flat" cmpd="sng">
            <a:solidFill>
              <a:schemeClr val="dk2"/>
            </a:solidFill>
            <a:prstDash val="solid"/>
            <a:round/>
            <a:headEnd type="none" w="med" len="med"/>
            <a:tailEnd type="triangle" w="med" len="med"/>
          </a:ln>
        </p:spPr>
      </p:cxnSp>
      <p:sp>
        <p:nvSpPr>
          <p:cNvPr id="87" name="Google Shape;403;p22"/>
          <p:cNvSpPr/>
          <p:nvPr>
            <p:custDataLst>
              <p:tags r:id="rId95"/>
            </p:custDataLst>
          </p:nvPr>
        </p:nvSpPr>
        <p:spPr>
          <a:xfrm>
            <a:off x="4040505" y="3465195"/>
            <a:ext cx="596265" cy="252095"/>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Linear</a:t>
            </a:r>
            <a:endParaRPr lang="en-US" altLang="en-GB" sz="1100">
              <a:solidFill>
                <a:schemeClr val="tx1"/>
              </a:solidFill>
            </a:endParaRPr>
          </a:p>
        </p:txBody>
      </p:sp>
      <p:sp>
        <p:nvSpPr>
          <p:cNvPr id="89" name="矩形标注 88"/>
          <p:cNvSpPr/>
          <p:nvPr/>
        </p:nvSpPr>
        <p:spPr>
          <a:xfrm rot="16200000">
            <a:off x="2675105" y="3504290"/>
            <a:ext cx="3204000" cy="2556000"/>
          </a:xfrm>
          <a:prstGeom prst="wedgeRectCallout">
            <a:avLst>
              <a:gd name="adj1" fmla="val -21044"/>
              <a:gd name="adj2" fmla="val 68230"/>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0" name="Google Shape;366;p22"/>
          <p:cNvCxnSpPr/>
          <p:nvPr>
            <p:custDataLst>
              <p:tags r:id="rId96"/>
            </p:custDataLst>
          </p:nvPr>
        </p:nvCxnSpPr>
        <p:spPr>
          <a:xfrm flipV="1">
            <a:off x="4334510" y="3254375"/>
            <a:ext cx="0" cy="216000"/>
          </a:xfrm>
          <a:prstGeom prst="straightConnector1">
            <a:avLst/>
          </a:prstGeom>
          <a:noFill/>
          <a:ln w="12700" cap="flat" cmpd="sng">
            <a:solidFill>
              <a:schemeClr val="dk2"/>
            </a:solidFill>
            <a:prstDash val="solid"/>
            <a:round/>
            <a:headEnd type="none" w="med" len="med"/>
            <a:tailEnd type="triangle" w="med" len="med"/>
          </a:ln>
        </p:spPr>
      </p:cxnSp>
      <p:sp>
        <p:nvSpPr>
          <p:cNvPr id="91" name="矩形 90"/>
          <p:cNvSpPr/>
          <p:nvPr/>
        </p:nvSpPr>
        <p:spPr>
          <a:xfrm>
            <a:off x="2999105" y="2837180"/>
            <a:ext cx="2566670" cy="3429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Multi-head attention</a:t>
            </a:r>
            <a:endParaRPr lang="en-US" altLang="zh-CN" sz="1200" b="1">
              <a:solidFill>
                <a:schemeClr val="tx1"/>
              </a:solidFill>
            </a:endParaRPr>
          </a:p>
        </p:txBody>
      </p:sp>
      <p:cxnSp>
        <p:nvCxnSpPr>
          <p:cNvPr id="94" name="Google Shape;366;p22"/>
          <p:cNvCxnSpPr/>
          <p:nvPr>
            <p:custDataLst>
              <p:tags r:id="rId97"/>
            </p:custDataLst>
          </p:nvPr>
        </p:nvCxnSpPr>
        <p:spPr>
          <a:xfrm flipV="1">
            <a:off x="1142250" y="4889495"/>
            <a:ext cx="0" cy="2286000"/>
          </a:xfrm>
          <a:prstGeom prst="straightConnector1">
            <a:avLst/>
          </a:prstGeom>
          <a:noFill/>
          <a:ln w="12700" cap="flat" cmpd="sng">
            <a:solidFill>
              <a:schemeClr val="dk2"/>
            </a:solidFill>
            <a:prstDash val="solid"/>
            <a:round/>
            <a:headEnd type="none" w="med" len="med"/>
            <a:tailEnd type="triangle" w="med" len="med"/>
          </a:ln>
        </p:spPr>
      </p:cxnSp>
      <p:cxnSp>
        <p:nvCxnSpPr>
          <p:cNvPr id="95" name="Google Shape;366;p22"/>
          <p:cNvCxnSpPr/>
          <p:nvPr>
            <p:custDataLst>
              <p:tags r:id="rId98"/>
            </p:custDataLst>
          </p:nvPr>
        </p:nvCxnSpPr>
        <p:spPr>
          <a:xfrm flipV="1">
            <a:off x="1613420" y="676211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96" name="Google Shape;366;p22"/>
          <p:cNvCxnSpPr/>
          <p:nvPr>
            <p:custDataLst>
              <p:tags r:id="rId99"/>
            </p:custDataLst>
          </p:nvPr>
        </p:nvCxnSpPr>
        <p:spPr>
          <a:xfrm flipV="1">
            <a:off x="1915680" y="6762110"/>
            <a:ext cx="0" cy="400685"/>
          </a:xfrm>
          <a:prstGeom prst="straightConnector1">
            <a:avLst/>
          </a:prstGeom>
          <a:noFill/>
          <a:ln w="12700" cap="flat" cmpd="sng">
            <a:solidFill>
              <a:schemeClr val="dk2"/>
            </a:solidFill>
            <a:prstDash val="solid"/>
            <a:round/>
            <a:headEnd type="none" w="med" len="med"/>
            <a:tailEnd type="triangle" w="med" len="med"/>
          </a:ln>
        </p:spPr>
      </p:cxnSp>
      <p:sp>
        <p:nvSpPr>
          <p:cNvPr id="97" name="文本框 96"/>
          <p:cNvSpPr txBox="1"/>
          <p:nvPr>
            <p:custDataLst>
              <p:tags r:id="rId100"/>
            </p:custDataLst>
          </p:nvPr>
        </p:nvSpPr>
        <p:spPr>
          <a:xfrm>
            <a:off x="1002665" y="7162800"/>
            <a:ext cx="279400" cy="245110"/>
          </a:xfrm>
          <a:prstGeom prst="rect">
            <a:avLst/>
          </a:prstGeom>
          <a:noFill/>
        </p:spPr>
        <p:txBody>
          <a:bodyPr wrap="square" rtlCol="0">
            <a:spAutoFit/>
          </a:bodyPr>
          <a:p>
            <a:pPr algn="ctr"/>
            <a:r>
              <a:rPr lang="en-US" altLang="zh-CN" sz="1000"/>
              <a:t>V</a:t>
            </a:r>
            <a:endParaRPr lang="en-US" altLang="zh-CN" sz="1000"/>
          </a:p>
        </p:txBody>
      </p:sp>
      <p:sp>
        <p:nvSpPr>
          <p:cNvPr id="99" name="文本框 98"/>
          <p:cNvSpPr txBox="1"/>
          <p:nvPr>
            <p:custDataLst>
              <p:tags r:id="rId101"/>
            </p:custDataLst>
          </p:nvPr>
        </p:nvSpPr>
        <p:spPr>
          <a:xfrm>
            <a:off x="1473835" y="7162800"/>
            <a:ext cx="279400" cy="245110"/>
          </a:xfrm>
          <a:prstGeom prst="rect">
            <a:avLst/>
          </a:prstGeom>
          <a:noFill/>
        </p:spPr>
        <p:txBody>
          <a:bodyPr wrap="square" rtlCol="0">
            <a:spAutoFit/>
          </a:bodyPr>
          <a:p>
            <a:pPr algn="ctr"/>
            <a:r>
              <a:rPr lang="en-US" altLang="zh-CN" sz="1000"/>
              <a:t>K</a:t>
            </a:r>
            <a:endParaRPr lang="en-US" altLang="zh-CN" sz="1000"/>
          </a:p>
        </p:txBody>
      </p:sp>
      <p:sp>
        <p:nvSpPr>
          <p:cNvPr id="100" name="文本框 99"/>
          <p:cNvSpPr txBox="1"/>
          <p:nvPr>
            <p:custDataLst>
              <p:tags r:id="rId102"/>
            </p:custDataLst>
          </p:nvPr>
        </p:nvSpPr>
        <p:spPr>
          <a:xfrm>
            <a:off x="1776095" y="7162800"/>
            <a:ext cx="279400" cy="245110"/>
          </a:xfrm>
          <a:prstGeom prst="rect">
            <a:avLst/>
          </a:prstGeom>
          <a:noFill/>
        </p:spPr>
        <p:txBody>
          <a:bodyPr wrap="square" rtlCol="0">
            <a:spAutoFit/>
          </a:bodyPr>
          <a:p>
            <a:pPr algn="ctr"/>
            <a:r>
              <a:rPr lang="en-US" altLang="zh-CN" sz="1000"/>
              <a:t>Q</a:t>
            </a:r>
            <a:endParaRPr lang="en-US" altLang="zh-CN" sz="1000"/>
          </a:p>
        </p:txBody>
      </p:sp>
      <p:sp>
        <p:nvSpPr>
          <p:cNvPr id="106" name="Google Shape;403;p22"/>
          <p:cNvSpPr/>
          <p:nvPr>
            <p:custDataLst>
              <p:tags r:id="rId103"/>
            </p:custDataLst>
          </p:nvPr>
        </p:nvSpPr>
        <p:spPr>
          <a:xfrm>
            <a:off x="1259840" y="5579110"/>
            <a:ext cx="951230" cy="252095"/>
          </a:xfrm>
          <a:prstGeom prst="roundRect">
            <a:avLst/>
          </a:prstGeom>
          <a:solidFill>
            <a:srgbClr val="B6D8A9"/>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Mask (opt.)</a:t>
            </a:r>
            <a:endParaRPr lang="en-US" altLang="en-GB" sz="1100">
              <a:solidFill>
                <a:schemeClr val="tx1"/>
              </a:solidFill>
            </a:endParaRPr>
          </a:p>
        </p:txBody>
      </p:sp>
      <p:cxnSp>
        <p:nvCxnSpPr>
          <p:cNvPr id="107" name="Google Shape;366;p22"/>
          <p:cNvCxnSpPr/>
          <p:nvPr>
            <p:custDataLst>
              <p:tags r:id="rId104"/>
            </p:custDataLst>
          </p:nvPr>
        </p:nvCxnSpPr>
        <p:spPr>
          <a:xfrm flipV="1">
            <a:off x="1753235" y="5363210"/>
            <a:ext cx="0" cy="216000"/>
          </a:xfrm>
          <a:prstGeom prst="straightConnector1">
            <a:avLst/>
          </a:prstGeom>
          <a:noFill/>
          <a:ln w="12700" cap="flat" cmpd="sng">
            <a:solidFill>
              <a:schemeClr val="dk2"/>
            </a:solidFill>
            <a:prstDash val="solid"/>
            <a:round/>
            <a:headEnd type="none" w="med" len="med"/>
            <a:tailEnd type="triangle" w="med" len="med"/>
          </a:ln>
        </p:spPr>
      </p:cxnSp>
      <p:sp>
        <p:nvSpPr>
          <p:cNvPr id="109" name="Google Shape;403;p22"/>
          <p:cNvSpPr/>
          <p:nvPr>
            <p:custDataLst>
              <p:tags r:id="rId105"/>
            </p:custDataLst>
          </p:nvPr>
        </p:nvSpPr>
        <p:spPr>
          <a:xfrm>
            <a:off x="1395730" y="5111115"/>
            <a:ext cx="735330" cy="252095"/>
          </a:xfrm>
          <a:prstGeom prst="roundRect">
            <a:avLst/>
          </a:prstGeom>
          <a:solidFill>
            <a:srgbClr val="FEDD8E"/>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SoftMax</a:t>
            </a:r>
            <a:endParaRPr lang="en-US" altLang="en-GB" sz="1100">
              <a:solidFill>
                <a:schemeClr val="tx1"/>
              </a:solidFill>
            </a:endParaRPr>
          </a:p>
        </p:txBody>
      </p:sp>
      <p:sp>
        <p:nvSpPr>
          <p:cNvPr id="110" name="矩形标注 109"/>
          <p:cNvSpPr/>
          <p:nvPr>
            <p:custDataLst>
              <p:tags r:id="rId106"/>
            </p:custDataLst>
          </p:nvPr>
        </p:nvSpPr>
        <p:spPr>
          <a:xfrm rot="16200000">
            <a:off x="67310" y="4768215"/>
            <a:ext cx="3069590" cy="2211070"/>
          </a:xfrm>
          <a:prstGeom prst="wedgeRectCallout">
            <a:avLst>
              <a:gd name="adj1" fmla="val 35037"/>
              <a:gd name="adj2" fmla="val 72616"/>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1" name="Google Shape;366;p22"/>
          <p:cNvCxnSpPr/>
          <p:nvPr>
            <p:custDataLst>
              <p:tags r:id="rId107"/>
            </p:custDataLst>
          </p:nvPr>
        </p:nvCxnSpPr>
        <p:spPr>
          <a:xfrm flipV="1">
            <a:off x="1753235" y="4876165"/>
            <a:ext cx="0" cy="230400"/>
          </a:xfrm>
          <a:prstGeom prst="straightConnector1">
            <a:avLst/>
          </a:prstGeom>
          <a:noFill/>
          <a:ln w="12700" cap="flat" cmpd="sng">
            <a:solidFill>
              <a:schemeClr val="dk2"/>
            </a:solidFill>
            <a:prstDash val="solid"/>
            <a:round/>
            <a:headEnd type="none" w="med" len="med"/>
            <a:tailEnd type="triangle" w="med" len="med"/>
          </a:ln>
        </p:spPr>
      </p:cxnSp>
      <p:sp>
        <p:nvSpPr>
          <p:cNvPr id="112" name="矩形 111"/>
          <p:cNvSpPr/>
          <p:nvPr>
            <p:custDataLst>
              <p:tags r:id="rId108"/>
            </p:custDataLst>
          </p:nvPr>
        </p:nvSpPr>
        <p:spPr>
          <a:xfrm>
            <a:off x="462915" y="4044950"/>
            <a:ext cx="2260800" cy="3238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Scaled dot-product attention</a:t>
            </a:r>
            <a:endParaRPr lang="en-US" altLang="zh-CN" sz="1200" b="1">
              <a:solidFill>
                <a:schemeClr val="tx1"/>
              </a:solidFill>
            </a:endParaRPr>
          </a:p>
        </p:txBody>
      </p:sp>
      <p:grpSp>
        <p:nvGrpSpPr>
          <p:cNvPr id="349" name="Google Shape;349;p22"/>
          <p:cNvGrpSpPr/>
          <p:nvPr/>
        </p:nvGrpSpPr>
        <p:grpSpPr>
          <a:xfrm>
            <a:off x="7040602" y="6141816"/>
            <a:ext cx="323668" cy="320833"/>
            <a:chOff x="7687999" y="1673849"/>
            <a:chExt cx="407181" cy="385200"/>
          </a:xfrm>
          <a:solidFill>
            <a:schemeClr val="bg2">
              <a:lumMod val="95000"/>
            </a:schemeClr>
          </a:solidFill>
        </p:grpSpPr>
        <p:sp>
          <p:nvSpPr>
            <p:cNvPr id="350" name="Google Shape;350;p22"/>
            <p:cNvSpPr/>
            <p:nvPr>
              <p:custDataLst>
                <p:tags r:id="rId109"/>
              </p:custDataLst>
            </p:nvPr>
          </p:nvSpPr>
          <p:spPr>
            <a:xfrm>
              <a:off x="7687999"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custDataLst>
                <p:tags r:id="rId110"/>
              </p:custDataLst>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113" name="Google Shape;403;p22"/>
          <p:cNvSpPr/>
          <p:nvPr>
            <p:custDataLst>
              <p:tags r:id="rId111"/>
            </p:custDataLst>
          </p:nvPr>
        </p:nvSpPr>
        <p:spPr>
          <a:xfrm>
            <a:off x="1319530" y="6510020"/>
            <a:ext cx="890905" cy="252095"/>
          </a:xfrm>
          <a:prstGeom prst="roundRect">
            <a:avLst/>
          </a:prstGeom>
          <a:solidFill>
            <a:srgbClr val="F6B0A4"/>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MatMul</a:t>
            </a:r>
            <a:endParaRPr lang="en-US" altLang="en-GB" sz="1100">
              <a:solidFill>
                <a:schemeClr val="tx1"/>
              </a:solidFill>
            </a:endParaRPr>
          </a:p>
        </p:txBody>
      </p:sp>
      <p:sp>
        <p:nvSpPr>
          <p:cNvPr id="114" name="Google Shape;403;p22"/>
          <p:cNvSpPr/>
          <p:nvPr>
            <p:custDataLst>
              <p:tags r:id="rId112"/>
            </p:custDataLst>
          </p:nvPr>
        </p:nvSpPr>
        <p:spPr>
          <a:xfrm>
            <a:off x="1395730" y="6045200"/>
            <a:ext cx="739140" cy="252095"/>
          </a:xfrm>
          <a:prstGeom prst="roundRect">
            <a:avLst/>
          </a:prstGeom>
          <a:solidFill>
            <a:srgbClr val="BFE6F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Scale</a:t>
            </a:r>
            <a:endParaRPr lang="en-US" altLang="en-GB" sz="1100">
              <a:solidFill>
                <a:schemeClr val="tx1"/>
              </a:solidFill>
            </a:endParaRPr>
          </a:p>
        </p:txBody>
      </p:sp>
      <p:cxnSp>
        <p:nvCxnSpPr>
          <p:cNvPr id="115" name="Google Shape;366;p22"/>
          <p:cNvCxnSpPr/>
          <p:nvPr>
            <p:custDataLst>
              <p:tags r:id="rId113"/>
            </p:custDataLst>
          </p:nvPr>
        </p:nvCxnSpPr>
        <p:spPr>
          <a:xfrm flipV="1">
            <a:off x="1753120" y="6297290"/>
            <a:ext cx="0" cy="216000"/>
          </a:xfrm>
          <a:prstGeom prst="straightConnector1">
            <a:avLst/>
          </a:prstGeom>
          <a:noFill/>
          <a:ln w="12700" cap="flat" cmpd="sng">
            <a:solidFill>
              <a:schemeClr val="dk2"/>
            </a:solidFill>
            <a:prstDash val="solid"/>
            <a:round/>
            <a:headEnd type="none" w="med" len="med"/>
            <a:tailEnd type="triangle" w="med" len="med"/>
          </a:ln>
        </p:spPr>
      </p:cxnSp>
      <p:cxnSp>
        <p:nvCxnSpPr>
          <p:cNvPr id="116" name="Google Shape;366;p22"/>
          <p:cNvCxnSpPr/>
          <p:nvPr>
            <p:custDataLst>
              <p:tags r:id="rId114"/>
            </p:custDataLst>
          </p:nvPr>
        </p:nvCxnSpPr>
        <p:spPr>
          <a:xfrm flipV="1">
            <a:off x="1753120" y="5831200"/>
            <a:ext cx="0" cy="216000"/>
          </a:xfrm>
          <a:prstGeom prst="straightConnector1">
            <a:avLst/>
          </a:prstGeom>
          <a:noFill/>
          <a:ln w="12700" cap="flat" cmpd="sng">
            <a:solidFill>
              <a:schemeClr val="dk2"/>
            </a:solidFill>
            <a:prstDash val="solid"/>
            <a:round/>
            <a:headEnd type="none" w="med" len="med"/>
            <a:tailEnd type="triangle" w="med" len="med"/>
          </a:ln>
        </p:spPr>
      </p:cxnSp>
      <p:sp>
        <p:nvSpPr>
          <p:cNvPr id="117" name="Google Shape;403;p22"/>
          <p:cNvSpPr/>
          <p:nvPr>
            <p:custDataLst>
              <p:tags r:id="rId115"/>
            </p:custDataLst>
          </p:nvPr>
        </p:nvSpPr>
        <p:spPr>
          <a:xfrm>
            <a:off x="964565" y="4624070"/>
            <a:ext cx="951230" cy="252095"/>
          </a:xfrm>
          <a:prstGeom prst="roundRect">
            <a:avLst/>
          </a:prstGeom>
          <a:solidFill>
            <a:srgbClr val="F6B0A4"/>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MatMul</a:t>
            </a:r>
            <a:endParaRPr lang="en-US" altLang="en-GB" sz="1100">
              <a:solidFill>
                <a:schemeClr val="tx1"/>
              </a:solidFill>
            </a:endParaRPr>
          </a:p>
        </p:txBody>
      </p:sp>
      <p:cxnSp>
        <p:nvCxnSpPr>
          <p:cNvPr id="118" name="Google Shape;366;p22"/>
          <p:cNvCxnSpPr/>
          <p:nvPr>
            <p:custDataLst>
              <p:tags r:id="rId116"/>
            </p:custDataLst>
          </p:nvPr>
        </p:nvCxnSpPr>
        <p:spPr>
          <a:xfrm flipV="1">
            <a:off x="1440180" y="4444365"/>
            <a:ext cx="0" cy="180000"/>
          </a:xfrm>
          <a:prstGeom prst="straightConnector1">
            <a:avLst/>
          </a:prstGeom>
          <a:noFill/>
          <a:ln w="12700" cap="flat" cmpd="sng">
            <a:solidFill>
              <a:schemeClr val="dk2"/>
            </a:solidFill>
            <a:prstDash val="solid"/>
            <a:round/>
            <a:headEnd type="none" w="med" len="med"/>
            <a:tailEnd type="triangle" w="med" len="med"/>
          </a:ln>
        </p:spPr>
      </p:cxnSp>
    </p:spTree>
    <p:custDataLst>
      <p:tags r:id="rId117"/>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 name="圆角矩形 6"/>
          <p:cNvSpPr/>
          <p:nvPr>
            <p:custDataLst>
              <p:tags r:id="rId1"/>
            </p:custDataLst>
          </p:nvPr>
        </p:nvSpPr>
        <p:spPr>
          <a:xfrm>
            <a:off x="8268970" y="1773555"/>
            <a:ext cx="2663825" cy="6018530"/>
          </a:xfrm>
          <a:prstGeom prst="roundRect">
            <a:avLst/>
          </a:prstGeom>
          <a:solidFill>
            <a:schemeClr val="accent1">
              <a:lumMod val="20000"/>
              <a:lumOff val="80000"/>
            </a:schemeClr>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6" name="圆角矩形 5"/>
          <p:cNvSpPr/>
          <p:nvPr>
            <p:custDataLst>
              <p:tags r:id="rId2"/>
            </p:custDataLst>
          </p:nvPr>
        </p:nvSpPr>
        <p:spPr>
          <a:xfrm>
            <a:off x="331470" y="1773555"/>
            <a:ext cx="7799705" cy="6018530"/>
          </a:xfrm>
          <a:prstGeom prst="roundRect">
            <a:avLst/>
          </a:prstGeom>
          <a:solidFill>
            <a:srgbClr val="F5EFFC">
              <a:alpha val="85000"/>
            </a:srgbClr>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13" name="Google Shape;378;p22"/>
          <p:cNvSpPr/>
          <p:nvPr>
            <p:custDataLst>
              <p:tags r:id="rId3"/>
            </p:custDataLst>
          </p:nvPr>
        </p:nvSpPr>
        <p:spPr>
          <a:xfrm>
            <a:off x="3423920" y="4342130"/>
            <a:ext cx="1939290" cy="385445"/>
          </a:xfrm>
          <a:prstGeom prst="roundRect">
            <a:avLst>
              <a:gd name="adj" fmla="val 16667"/>
            </a:avLst>
          </a:prstGeom>
          <a:solidFill>
            <a:srgbClr val="DBCEEC">
              <a:alpha val="85000"/>
            </a:srgbClr>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US" altLang="en-GB" sz="1100">
              <a:solidFill>
                <a:schemeClr val="tx1"/>
              </a:solidFill>
            </a:endParaRPr>
          </a:p>
        </p:txBody>
      </p:sp>
      <p:sp>
        <p:nvSpPr>
          <p:cNvPr id="5" name="流程图: 可选过程 4"/>
          <p:cNvSpPr/>
          <p:nvPr>
            <p:custDataLst>
              <p:tags r:id="rId4"/>
            </p:custDataLst>
          </p:nvPr>
        </p:nvSpPr>
        <p:spPr>
          <a:xfrm>
            <a:off x="8597900" y="3286125"/>
            <a:ext cx="2028825" cy="2910205"/>
          </a:xfrm>
          <a:prstGeom prst="flowChartAlternateProcess">
            <a:avLst/>
          </a:prstGeom>
          <a:solidFill>
            <a:srgbClr val="E5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36" name="流程图: 可选过程 35"/>
          <p:cNvSpPr/>
          <p:nvPr>
            <p:custDataLst>
              <p:tags r:id="rId5"/>
            </p:custDataLst>
          </p:nvPr>
        </p:nvSpPr>
        <p:spPr>
          <a:xfrm>
            <a:off x="5746750" y="3949700"/>
            <a:ext cx="1908810" cy="2096770"/>
          </a:xfrm>
          <a:prstGeom prst="flowChartAlternateProcess">
            <a:avLst/>
          </a:prstGeom>
          <a:solidFill>
            <a:srgbClr val="E5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cxnSp>
        <p:nvCxnSpPr>
          <p:cNvPr id="391" name="Google Shape;391;p22"/>
          <p:cNvCxnSpPr/>
          <p:nvPr>
            <p:custDataLst>
              <p:tags r:id="rId6"/>
            </p:custDataLst>
          </p:nvPr>
        </p:nvCxnSpPr>
        <p:spPr>
          <a:xfrm rot="16200000">
            <a:off x="9405303" y="5365433"/>
            <a:ext cx="1059180" cy="760095"/>
          </a:xfrm>
          <a:prstGeom prst="bentConnector4">
            <a:avLst>
              <a:gd name="adj1" fmla="val 12769"/>
              <a:gd name="adj2" fmla="val 121887"/>
            </a:avLst>
          </a:prstGeom>
          <a:noFill/>
          <a:ln w="9525" cap="flat" cmpd="sng">
            <a:solidFill>
              <a:schemeClr val="dk2"/>
            </a:solidFill>
            <a:prstDash val="solid"/>
            <a:round/>
            <a:headEnd type="none" w="med" len="med"/>
            <a:tailEnd type="triangle" w="med" len="med"/>
          </a:ln>
        </p:spPr>
      </p:cxnSp>
      <p:cxnSp>
        <p:nvCxnSpPr>
          <p:cNvPr id="345" name="Google Shape;345;p22"/>
          <p:cNvCxnSpPr/>
          <p:nvPr>
            <p:custDataLst>
              <p:tags r:id="rId7"/>
            </p:custDataLst>
          </p:nvPr>
        </p:nvCxnSpPr>
        <p:spPr>
          <a:xfrm rot="5400000" flipH="1">
            <a:off x="6119525" y="4101350"/>
            <a:ext cx="552600" cy="757500"/>
          </a:xfrm>
          <a:prstGeom prst="bentConnector4">
            <a:avLst>
              <a:gd name="adj1" fmla="val -33297"/>
              <a:gd name="adj2" fmla="val 117495"/>
            </a:avLst>
          </a:prstGeom>
          <a:noFill/>
          <a:ln w="9525" cap="flat" cmpd="sng">
            <a:solidFill>
              <a:schemeClr val="dk2"/>
            </a:solidFill>
            <a:prstDash val="solid"/>
            <a:round/>
            <a:headEnd type="none" w="med" len="med"/>
            <a:tailEnd type="triangle" w="med" len="med"/>
          </a:ln>
        </p:spPr>
      </p:cxnSp>
      <p:cxnSp>
        <p:nvCxnSpPr>
          <p:cNvPr id="353" name="Google Shape;353;p22"/>
          <p:cNvCxnSpPr/>
          <p:nvPr>
            <p:custDataLst>
              <p:tags r:id="rId8"/>
            </p:custDataLst>
          </p:nvPr>
        </p:nvCxnSpPr>
        <p:spPr>
          <a:xfrm rot="10800000">
            <a:off x="6903831" y="6283183"/>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8761900" y="4208710"/>
            <a:ext cx="1576500" cy="3484540"/>
            <a:chOff x="2432525" y="1827400"/>
            <a:chExt cx="1576500" cy="3484540"/>
          </a:xfrm>
        </p:grpSpPr>
        <p:sp>
          <p:nvSpPr>
            <p:cNvPr id="356" name="Google Shape;356;p22"/>
            <p:cNvSpPr/>
            <p:nvPr>
              <p:custDataLst>
                <p:tags r:id="rId9"/>
              </p:custDataLst>
            </p:nvPr>
          </p:nvSpPr>
          <p:spPr>
            <a:xfrm>
              <a:off x="2466050" y="3001600"/>
              <a:ext cx="1515000" cy="5424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Masked</a:t>
              </a:r>
              <a:endParaRPr sz="1100">
                <a:solidFill>
                  <a:schemeClr val="tx1"/>
                </a:solidFill>
              </a:endParaRPr>
            </a:p>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57" name="Google Shape;357;p22"/>
            <p:cNvSpPr/>
            <p:nvPr>
              <p:custDataLst>
                <p:tags r:id="rId10"/>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58" name="Google Shape;358;p22"/>
            <p:cNvSpPr/>
            <p:nvPr>
              <p:custDataLst>
                <p:tags r:id="rId11"/>
              </p:custDataLst>
            </p:nvPr>
          </p:nvSpPr>
          <p:spPr>
            <a:xfrm>
              <a:off x="246815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Output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59" name="Google Shape;359;p22"/>
            <p:cNvCxnSpPr/>
            <p:nvPr>
              <p:custDataLst>
                <p:tags r:id="rId12"/>
              </p:custDataLst>
            </p:nvPr>
          </p:nvCxnSpPr>
          <p:spPr>
            <a:xfrm rot="10800000" flipH="1">
              <a:off x="3225575" y="4832575"/>
              <a:ext cx="0" cy="216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p:nvPr>
              <p:custDataLst>
                <p:tags r:id="rId13"/>
              </p:custDataLst>
            </p:nvPr>
          </p:nvCxnSpPr>
          <p:spPr>
            <a:xfrm flipH="1" flipV="1">
              <a:off x="3221010" y="3550825"/>
              <a:ext cx="0" cy="3429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custDataLst>
                <p:tags r:id="rId14"/>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custDataLst>
                <p:tags r:id="rId15"/>
              </p:custDataLst>
            </p:nvPr>
          </p:nvCxnSpPr>
          <p:spPr>
            <a:xfrm rot="10800000">
              <a:off x="3223550" y="2932300"/>
              <a:ext cx="0" cy="69300"/>
            </a:xfrm>
            <a:prstGeom prst="straightConnector1">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4" name="Google Shape;364;p22"/>
            <p:cNvSpPr/>
            <p:nvPr>
              <p:custDataLst>
                <p:tags r:id="rId16"/>
              </p:custDataLst>
            </p:nvPr>
          </p:nvSpPr>
          <p:spPr>
            <a:xfrm>
              <a:off x="2466000" y="209285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65" name="Google Shape;365;p22"/>
            <p:cNvSpPr/>
            <p:nvPr>
              <p:custDataLst>
                <p:tags r:id="rId17"/>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66" name="Google Shape;366;p22"/>
            <p:cNvCxnSpPr>
              <a:stCxn id="357" idx="0"/>
              <a:endCxn id="364" idx="2"/>
            </p:cNvCxnSpPr>
            <p:nvPr>
              <p:custDataLst>
                <p:tags r:id="rId18"/>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custDataLst>
                <p:tags r:id="rId19"/>
              </p:custDataLst>
            </p:nvPr>
          </p:nvCxnSpPr>
          <p:spPr>
            <a:xfrm rot="10800000">
              <a:off x="3223550" y="2023600"/>
              <a:ext cx="0" cy="69300"/>
            </a:xfrm>
            <a:prstGeom prst="straightConnector1">
              <a:avLst/>
            </a:prstGeom>
            <a:noFill/>
            <a:ln w="12700" cap="flat" cmpd="sng">
              <a:solidFill>
                <a:schemeClr val="tx1"/>
              </a:solidFill>
              <a:prstDash val="solid"/>
              <a:round/>
              <a:headEnd type="none" w="med" len="med"/>
              <a:tailEnd type="none" w="med" len="med"/>
            </a:ln>
          </p:spPr>
        </p:cxnSp>
        <p:sp>
          <p:nvSpPr>
            <p:cNvPr id="360" name="Google Shape;360;p22"/>
            <p:cNvSpPr txBox="1"/>
            <p:nvPr>
              <p:custDataLst>
                <p:tags r:id="rId20"/>
              </p:custDataLst>
            </p:nvPr>
          </p:nvSpPr>
          <p:spPr>
            <a:xfrm>
              <a:off x="2432525" y="4933640"/>
              <a:ext cx="15765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Outputs</a:t>
              </a:r>
              <a:endParaRPr lang="en-GB" sz="1100">
                <a:solidFill>
                  <a:schemeClr val="tx1"/>
                </a:solidFill>
              </a:endParaRPr>
            </a:p>
            <a:p>
              <a:pPr marL="0" lvl="0" indent="0" algn="ctr" rtl="0">
                <a:spcBef>
                  <a:spcPts val="0"/>
                </a:spcBef>
                <a:spcAft>
                  <a:spcPts val="0"/>
                </a:spcAft>
                <a:buNone/>
              </a:pPr>
              <a:r>
                <a:rPr lang="en-GB" sz="1100">
                  <a:solidFill>
                    <a:schemeClr val="tx1"/>
                  </a:solidFill>
                </a:rPr>
                <a:t>(shifted right)</a:t>
              </a:r>
              <a:endParaRPr lang="en-GB" sz="1100">
                <a:solidFill>
                  <a:schemeClr val="tx1"/>
                </a:solidFill>
              </a:endParaRPr>
            </a:p>
          </p:txBody>
        </p:sp>
      </p:grpSp>
      <p:cxnSp>
        <p:nvCxnSpPr>
          <p:cNvPr id="371" name="Google Shape;371;p22"/>
          <p:cNvCxnSpPr/>
          <p:nvPr>
            <p:custDataLst>
              <p:tags r:id="rId21"/>
            </p:custDataLst>
          </p:nvPr>
        </p:nvCxnSpPr>
        <p:spPr>
          <a:xfrm flipH="1" flipV="1">
            <a:off x="9550580" y="6533475"/>
            <a:ext cx="4445" cy="229235"/>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9818327" y="6244064"/>
            <a:ext cx="323623" cy="320833"/>
            <a:chOff x="6555655" y="1673849"/>
            <a:chExt cx="407124" cy="385200"/>
          </a:xfrm>
          <a:solidFill>
            <a:schemeClr val="bg2">
              <a:lumMod val="95000"/>
            </a:schemeClr>
          </a:solidFill>
        </p:grpSpPr>
        <p:sp>
          <p:nvSpPr>
            <p:cNvPr id="373" name="Google Shape;373;p22"/>
            <p:cNvSpPr/>
            <p:nvPr>
              <p:custDataLst>
                <p:tags r:id="rId22"/>
              </p:custDataLst>
            </p:nvPr>
          </p:nvSpPr>
          <p:spPr>
            <a:xfrm>
              <a:off x="6555655"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custDataLst>
                <p:tags r:id="rId23"/>
              </p:custDataLst>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375" name="Google Shape;375;p22"/>
          <p:cNvSpPr txBox="1"/>
          <p:nvPr>
            <p:custDataLst>
              <p:tags r:id="rId24"/>
            </p:custDataLst>
          </p:nvPr>
        </p:nvSpPr>
        <p:spPr>
          <a:xfrm>
            <a:off x="9745285" y="6167603"/>
            <a:ext cx="1634100" cy="1791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6018150" y="4087425"/>
            <a:ext cx="1519250" cy="3484950"/>
            <a:chOff x="2461800" y="1827400"/>
            <a:chExt cx="1519250" cy="3484950"/>
          </a:xfrm>
        </p:grpSpPr>
        <p:sp>
          <p:nvSpPr>
            <p:cNvPr id="378" name="Google Shape;378;p22"/>
            <p:cNvSpPr/>
            <p:nvPr>
              <p:custDataLst>
                <p:tags r:id="rId25"/>
              </p:custDataLst>
            </p:nvPr>
          </p:nvSpPr>
          <p:spPr>
            <a:xfrm>
              <a:off x="2466050" y="300160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79" name="Google Shape;379;p22"/>
            <p:cNvSpPr/>
            <p:nvPr>
              <p:custDataLst>
                <p:tags r:id="rId26"/>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80" name="Google Shape;380;p22"/>
            <p:cNvSpPr/>
            <p:nvPr>
              <p:custDataLst>
                <p:tags r:id="rId27"/>
              </p:custDataLst>
            </p:nvPr>
          </p:nvSpPr>
          <p:spPr>
            <a:xfrm>
              <a:off x="246180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Input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81" name="Google Shape;381;p22"/>
            <p:cNvCxnSpPr>
              <a:endCxn id="380" idx="2"/>
            </p:cNvCxnSpPr>
            <p:nvPr>
              <p:custDataLst>
                <p:tags r:id="rId28"/>
              </p:custDataLst>
            </p:nvPr>
          </p:nvCxnSpPr>
          <p:spPr>
            <a:xfrm rot="10800000">
              <a:off x="3219300" y="4832000"/>
              <a:ext cx="4500" cy="2160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custDataLst>
                <p:tags r:id="rId29"/>
              </p:custDataLst>
            </p:nvPr>
          </p:nvCxnSpPr>
          <p:spPr>
            <a:xfrm rot="5400000" flipH="1">
              <a:off x="2568500" y="2731750"/>
              <a:ext cx="552600" cy="757500"/>
            </a:xfrm>
            <a:prstGeom prst="bentConnector4">
              <a:avLst>
                <a:gd name="adj1" fmla="val -51406"/>
                <a:gd name="adj2" fmla="val 117528"/>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custDataLst>
                <p:tags r:id="rId30"/>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custDataLst>
                <p:tags r:id="rId31"/>
              </p:custDataLst>
            </p:nvPr>
          </p:nvCxnSpPr>
          <p:spPr>
            <a:xfrm rot="10800000">
              <a:off x="3223550" y="2932300"/>
              <a:ext cx="0" cy="69300"/>
            </a:xfrm>
            <a:prstGeom prst="straightConnector1">
              <a:avLst/>
            </a:prstGeom>
            <a:noFill/>
            <a:ln w="12700" cap="flat" cmpd="sng">
              <a:solidFill>
                <a:schemeClr val="tx1"/>
              </a:solidFill>
              <a:prstDash val="solid"/>
              <a:round/>
              <a:headEnd type="none" w="med" len="med"/>
              <a:tailEnd type="none" w="med" len="med"/>
            </a:ln>
          </p:spPr>
        </p:cxnSp>
        <p:sp>
          <p:nvSpPr>
            <p:cNvPr id="385" name="Google Shape;385;p22"/>
            <p:cNvSpPr/>
            <p:nvPr>
              <p:custDataLst>
                <p:tags r:id="rId32"/>
              </p:custDataLst>
            </p:nvPr>
          </p:nvSpPr>
          <p:spPr>
            <a:xfrm>
              <a:off x="2466000" y="2092850"/>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sp>
          <p:nvSpPr>
            <p:cNvPr id="386" name="Google Shape;386;p22"/>
            <p:cNvSpPr/>
            <p:nvPr>
              <p:custDataLst>
                <p:tags r:id="rId33"/>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87" name="Google Shape;387;p22"/>
            <p:cNvCxnSpPr>
              <a:stCxn id="379" idx="0"/>
              <a:endCxn id="385" idx="2"/>
            </p:cNvCxnSpPr>
            <p:nvPr>
              <p:custDataLst>
                <p:tags r:id="rId34"/>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custDataLst>
                <p:tags r:id="rId35"/>
              </p:custDataLst>
            </p:nvPr>
          </p:nvCxnSpPr>
          <p:spPr>
            <a:xfrm rot="10800000">
              <a:off x="3223550" y="2023600"/>
              <a:ext cx="0" cy="693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9" name="Google Shape;389;p22"/>
            <p:cNvSpPr txBox="1"/>
            <p:nvPr>
              <p:custDataLst>
                <p:tags r:id="rId36"/>
              </p:custDataLst>
            </p:nvPr>
          </p:nvSpPr>
          <p:spPr>
            <a:xfrm>
              <a:off x="2887550" y="4934050"/>
              <a:ext cx="6720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Inputs</a:t>
              </a:r>
              <a:endParaRPr lang="en-GB" sz="1100">
                <a:solidFill>
                  <a:schemeClr val="tx1"/>
                </a:solidFill>
              </a:endParaRPr>
            </a:p>
          </p:txBody>
        </p:sp>
      </p:grpSp>
      <p:sp>
        <p:nvSpPr>
          <p:cNvPr id="390" name="Google Shape;390;p22"/>
          <p:cNvSpPr/>
          <p:nvPr>
            <p:custDataLst>
              <p:tags r:id="rId37"/>
            </p:custDataLst>
          </p:nvPr>
        </p:nvSpPr>
        <p:spPr>
          <a:xfrm>
            <a:off x="8792650" y="3640310"/>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cxnSp>
        <p:nvCxnSpPr>
          <p:cNvPr id="392" name="Google Shape;392;p22"/>
          <p:cNvCxnSpPr/>
          <p:nvPr>
            <p:custDataLst>
              <p:tags r:id="rId38"/>
            </p:custDataLst>
          </p:nvPr>
        </p:nvCxnSpPr>
        <p:spPr>
          <a:xfrm>
            <a:off x="6779895" y="4087495"/>
            <a:ext cx="2444115" cy="971550"/>
          </a:xfrm>
          <a:prstGeom prst="bentConnector3">
            <a:avLst>
              <a:gd name="adj1" fmla="val 50013"/>
            </a:avLst>
          </a:prstGeom>
          <a:noFill/>
          <a:ln w="9525" cap="flat" cmpd="sng">
            <a:solidFill>
              <a:schemeClr val="dk2"/>
            </a:solidFill>
            <a:prstDash val="solid"/>
            <a:round/>
            <a:headEnd type="none" w="med" len="med"/>
            <a:tailEnd type="none" w="med" len="med"/>
          </a:ln>
        </p:spPr>
      </p:cxnSp>
      <p:cxnSp>
        <p:nvCxnSpPr>
          <p:cNvPr id="393" name="Google Shape;393;p22"/>
          <p:cNvCxnSpPr/>
          <p:nvPr>
            <p:custDataLst>
              <p:tags r:id="rId39"/>
            </p:custDataLst>
          </p:nvPr>
        </p:nvCxnSpPr>
        <p:spPr>
          <a:xfrm rot="10800000" flipH="1">
            <a:off x="9219600" y="486381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p:nvPr>
            <p:custDataLst>
              <p:tags r:id="rId40"/>
            </p:custDataLst>
          </p:nvPr>
        </p:nvCxnSpPr>
        <p:spPr>
          <a:xfrm flipV="1">
            <a:off x="6776291" y="5647303"/>
            <a:ext cx="3810" cy="50673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p:nvPr>
            <p:custDataLst>
              <p:tags r:id="rId41"/>
            </p:custDataLst>
          </p:nvPr>
        </p:nvCxnSpPr>
        <p:spPr>
          <a:xfrm flipV="1">
            <a:off x="6775650" y="6412190"/>
            <a:ext cx="635" cy="229235"/>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custDataLst>
              <p:tags r:id="rId42"/>
            </p:custDataLst>
          </p:nvPr>
        </p:nvCxnSpPr>
        <p:spPr>
          <a:xfrm rot="10800000" flipH="1">
            <a:off x="9010350" y="486381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custDataLst>
              <p:tags r:id="rId43"/>
            </p:custDataLst>
          </p:nvPr>
        </p:nvSpPr>
        <p:spPr>
          <a:xfrm>
            <a:off x="8792650" y="337666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98" name="Google Shape;398;p22"/>
          <p:cNvCxnSpPr/>
          <p:nvPr>
            <p:custDataLst>
              <p:tags r:id="rId44"/>
            </p:custDataLst>
          </p:nvPr>
        </p:nvCxnSpPr>
        <p:spPr>
          <a:xfrm rot="16200000" flipV="1">
            <a:off x="6320155" y="5698490"/>
            <a:ext cx="506730" cy="403860"/>
          </a:xfrm>
          <a:prstGeom prst="bentConnector3">
            <a:avLst>
              <a:gd name="adj1" fmla="val 61403"/>
            </a:avLst>
          </a:prstGeom>
          <a:noFill/>
          <a:ln w="9525" cap="flat" cmpd="sng">
            <a:solidFill>
              <a:schemeClr val="dk2"/>
            </a:solidFill>
            <a:prstDash val="solid"/>
            <a:round/>
            <a:headEnd type="none" w="med" len="med"/>
            <a:tailEnd type="triangle" w="med" len="med"/>
          </a:ln>
        </p:spPr>
      </p:cxnSp>
      <p:cxnSp>
        <p:nvCxnSpPr>
          <p:cNvPr id="399" name="Google Shape;399;p22"/>
          <p:cNvCxnSpPr>
            <a:endCxn id="390" idx="2"/>
          </p:cNvCxnSpPr>
          <p:nvPr>
            <p:custDataLst>
              <p:tags r:id="rId45"/>
            </p:custDataLst>
          </p:nvPr>
        </p:nvCxnSpPr>
        <p:spPr>
          <a:xfrm flipH="1" flipV="1">
            <a:off x="9550235" y="4025830"/>
            <a:ext cx="2540" cy="18288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custDataLst>
              <p:tags r:id="rId46"/>
            </p:custDataLst>
          </p:nvPr>
        </p:nvCxnSpPr>
        <p:spPr>
          <a:xfrm>
            <a:off x="9550150" y="3572860"/>
            <a:ext cx="0" cy="67500"/>
          </a:xfrm>
          <a:prstGeom prst="straightConnector1">
            <a:avLst/>
          </a:prstGeom>
          <a:noFill/>
          <a:ln w="12700" cap="flat" cmpd="sng">
            <a:solidFill>
              <a:schemeClr val="dk2"/>
            </a:solidFill>
            <a:prstDash val="solid"/>
            <a:round/>
            <a:headEnd type="none" w="med" len="med"/>
            <a:tailEnd type="none" w="med" len="med"/>
          </a:ln>
        </p:spPr>
      </p:cxnSp>
      <p:cxnSp>
        <p:nvCxnSpPr>
          <p:cNvPr id="401" name="Google Shape;401;p22"/>
          <p:cNvCxnSpPr/>
          <p:nvPr>
            <p:custDataLst>
              <p:tags r:id="rId47"/>
            </p:custDataLst>
          </p:nvPr>
        </p:nvCxnSpPr>
        <p:spPr>
          <a:xfrm rot="10800000" flipH="1">
            <a:off x="9551575" y="4307445"/>
            <a:ext cx="758700" cy="730500"/>
          </a:xfrm>
          <a:prstGeom prst="bentConnector3">
            <a:avLst>
              <a:gd name="adj1" fmla="val 122208"/>
            </a:avLst>
          </a:prstGeom>
          <a:noFill/>
          <a:ln w="9525" cap="flat" cmpd="sng">
            <a:solidFill>
              <a:schemeClr val="dk2"/>
            </a:solidFill>
            <a:prstDash val="solid"/>
            <a:round/>
            <a:headEnd type="none" w="med" len="med"/>
            <a:tailEnd type="triangle" w="med" len="med"/>
          </a:ln>
        </p:spPr>
      </p:cxnSp>
      <p:cxnSp>
        <p:nvCxnSpPr>
          <p:cNvPr id="402" name="Google Shape;402;p22"/>
          <p:cNvCxnSpPr/>
          <p:nvPr>
            <p:custDataLst>
              <p:tags r:id="rId48"/>
            </p:custDataLst>
          </p:nvPr>
        </p:nvCxnSpPr>
        <p:spPr>
          <a:xfrm rot="10800000" flipH="1">
            <a:off x="9551788" y="3474985"/>
            <a:ext cx="756900" cy="653700"/>
          </a:xfrm>
          <a:prstGeom prst="bentConnector3">
            <a:avLst>
              <a:gd name="adj1" fmla="val 123225"/>
            </a:avLst>
          </a:prstGeom>
          <a:noFill/>
          <a:ln w="9525" cap="flat" cmpd="sng">
            <a:solidFill>
              <a:schemeClr val="dk2"/>
            </a:solidFill>
            <a:prstDash val="solid"/>
            <a:round/>
            <a:headEnd type="none" w="med" len="med"/>
            <a:tailEnd type="triangle" w="med" len="med"/>
          </a:ln>
        </p:spPr>
      </p:cxnSp>
      <p:sp>
        <p:nvSpPr>
          <p:cNvPr id="403" name="Google Shape;403;p22"/>
          <p:cNvSpPr/>
          <p:nvPr>
            <p:custDataLst>
              <p:tags r:id="rId49"/>
            </p:custDataLst>
          </p:nvPr>
        </p:nvSpPr>
        <p:spPr>
          <a:xfrm>
            <a:off x="8792650" y="3017358"/>
            <a:ext cx="1515000" cy="196200"/>
          </a:xfrm>
          <a:prstGeom prst="roundRect">
            <a:avLst>
              <a:gd name="adj" fmla="val 28518"/>
            </a:avLst>
          </a:prstGeom>
          <a:solidFill>
            <a:srgbClr val="E5D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sp>
        <p:nvSpPr>
          <p:cNvPr id="404" name="Google Shape;404;p22"/>
          <p:cNvSpPr/>
          <p:nvPr>
            <p:custDataLst>
              <p:tags r:id="rId50"/>
            </p:custDataLst>
          </p:nvPr>
        </p:nvSpPr>
        <p:spPr>
          <a:xfrm>
            <a:off x="8792650" y="2657060"/>
            <a:ext cx="1515000" cy="196200"/>
          </a:xfrm>
          <a:prstGeom prst="roundRect">
            <a:avLst>
              <a:gd name="adj" fmla="val 28518"/>
            </a:avLst>
          </a:prstGeom>
          <a:solidFill>
            <a:srgbClr val="CDE3B6"/>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Softmax</a:t>
            </a:r>
            <a:endParaRPr lang="en-GB" sz="1100">
              <a:solidFill>
                <a:schemeClr val="tx1"/>
              </a:solidFill>
            </a:endParaRPr>
          </a:p>
        </p:txBody>
      </p:sp>
      <p:cxnSp>
        <p:nvCxnSpPr>
          <p:cNvPr id="405" name="Google Shape;405;p22"/>
          <p:cNvCxnSpPr>
            <a:stCxn id="397" idx="0"/>
            <a:endCxn id="403" idx="2"/>
          </p:cNvCxnSpPr>
          <p:nvPr>
            <p:custDataLst>
              <p:tags r:id="rId51"/>
            </p:custDataLst>
          </p:nvPr>
        </p:nvCxnSpPr>
        <p:spPr>
          <a:xfrm flipV="1">
            <a:off x="9550150" y="3213465"/>
            <a:ext cx="0" cy="163195"/>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custDataLst>
              <p:tags r:id="rId52"/>
            </p:custDataLst>
          </p:nvPr>
        </p:nvCxnSpPr>
        <p:spPr>
          <a:xfrm>
            <a:off x="9550150" y="2853260"/>
            <a:ext cx="0" cy="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custDataLst>
              <p:tags r:id="rId53"/>
            </p:custDataLst>
          </p:nvPr>
        </p:nvCxnSpPr>
        <p:spPr>
          <a:xfrm>
            <a:off x="9678106" y="638206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p:nvPr>
            <p:custDataLst>
              <p:tags r:id="rId54"/>
            </p:custDataLst>
          </p:nvPr>
        </p:nvCxnSpPr>
        <p:spPr>
          <a:xfrm>
            <a:off x="9678106" y="6404480"/>
            <a:ext cx="140100" cy="0"/>
          </a:xfrm>
          <a:prstGeom prst="straightConnector1">
            <a:avLst/>
          </a:prstGeom>
          <a:noFill/>
          <a:ln w="9525" cap="flat" cmpd="sng">
            <a:solidFill>
              <a:schemeClr val="dk2"/>
            </a:solidFill>
            <a:prstDash val="solid"/>
            <a:round/>
            <a:headEnd type="none" w="med" len="med"/>
            <a:tailEnd type="none" w="med" len="med"/>
          </a:ln>
        </p:spPr>
      </p:cxnSp>
      <p:sp>
        <p:nvSpPr>
          <p:cNvPr id="32" name="文本框 31"/>
          <p:cNvSpPr txBox="1"/>
          <p:nvPr/>
        </p:nvSpPr>
        <p:spPr>
          <a:xfrm>
            <a:off x="7299960" y="6080125"/>
            <a:ext cx="910590" cy="429895"/>
          </a:xfrm>
          <a:prstGeom prst="rect">
            <a:avLst/>
          </a:prstGeom>
          <a:noFill/>
        </p:spPr>
        <p:txBody>
          <a:bodyPr wrap="square" rtlCol="0" anchor="t">
            <a:spAutoFit/>
          </a:bodyPr>
          <a:p>
            <a:pPr marL="0" lvl="0" indent="0" algn="ctr" rtl="0">
              <a:spcBef>
                <a:spcPts val="0"/>
              </a:spcBef>
              <a:spcAft>
                <a:spcPts val="0"/>
              </a:spcAft>
              <a:buNone/>
            </a:pPr>
            <a:r>
              <a:rPr lang="en-GB" sz="1100">
                <a:solidFill>
                  <a:schemeClr val="dk2"/>
                </a:solidFill>
                <a:sym typeface="+mn-ea"/>
              </a:rPr>
              <a:t>Positional </a:t>
            </a:r>
            <a:endParaRPr sz="1100">
              <a:solidFill>
                <a:schemeClr val="dk2"/>
              </a:solidFill>
            </a:endParaRPr>
          </a:p>
          <a:p>
            <a:pPr marL="0" lvl="0" indent="0" algn="ctr" rtl="0">
              <a:spcBef>
                <a:spcPts val="0"/>
              </a:spcBef>
              <a:spcAft>
                <a:spcPts val="0"/>
              </a:spcAft>
              <a:buNone/>
            </a:pPr>
            <a:r>
              <a:rPr lang="en-GB" sz="1100">
                <a:solidFill>
                  <a:schemeClr val="dk2"/>
                </a:solidFill>
                <a:sym typeface="+mn-ea"/>
              </a:rPr>
              <a:t>Encoding</a:t>
            </a:r>
            <a:endParaRPr lang="en-GB" altLang="en-US" sz="1100">
              <a:solidFill>
                <a:schemeClr val="dk2"/>
              </a:solidFill>
              <a:sym typeface="+mn-ea"/>
            </a:endParaRPr>
          </a:p>
        </p:txBody>
      </p:sp>
      <p:cxnSp>
        <p:nvCxnSpPr>
          <p:cNvPr id="35" name="Google Shape;398;p22"/>
          <p:cNvCxnSpPr/>
          <p:nvPr>
            <p:custDataLst>
              <p:tags r:id="rId55"/>
            </p:custDataLst>
          </p:nvPr>
        </p:nvCxnSpPr>
        <p:spPr>
          <a:xfrm rot="16200000">
            <a:off x="6731000" y="5699125"/>
            <a:ext cx="503555" cy="405765"/>
          </a:xfrm>
          <a:prstGeom prst="bentConnector3">
            <a:avLst>
              <a:gd name="adj1" fmla="val 61664"/>
            </a:avLst>
          </a:prstGeom>
          <a:noFill/>
          <a:ln w="9525" cap="flat" cmpd="sng">
            <a:solidFill>
              <a:schemeClr val="dk2"/>
            </a:solidFill>
            <a:prstDash val="solid"/>
            <a:round/>
            <a:headEnd type="none" w="med" len="med"/>
            <a:tailEnd type="triangle" w="med" len="med"/>
          </a:ln>
        </p:spPr>
      </p:cxnSp>
      <p:grpSp>
        <p:nvGrpSpPr>
          <p:cNvPr id="2" name="Google Shape;346;p22"/>
          <p:cNvGrpSpPr/>
          <p:nvPr/>
        </p:nvGrpSpPr>
        <p:grpSpPr>
          <a:xfrm>
            <a:off x="6647706" y="6154033"/>
            <a:ext cx="255900" cy="258300"/>
            <a:chOff x="2372506" y="3438683"/>
            <a:chExt cx="255900" cy="258300"/>
          </a:xfrm>
        </p:grpSpPr>
        <p:pic>
          <p:nvPicPr>
            <p:cNvPr id="3" name="Google Shape;347;p22" descr="+" title="MathEquation,#585858"/>
            <p:cNvPicPr preferRelativeResize="0"/>
            <p:nvPr>
              <p:custDataLst>
                <p:tags r:id="rId56"/>
              </p:custDataLst>
            </p:nvPr>
          </p:nvPicPr>
          <p:blipFill>
            <a:blip r:embed="rId57"/>
            <a:stretch>
              <a:fillRect/>
            </a:stretch>
          </p:blipFill>
          <p:spPr>
            <a:xfrm>
              <a:off x="2407953" y="3466746"/>
              <a:ext cx="185040" cy="202107"/>
            </a:xfrm>
            <a:prstGeom prst="rect">
              <a:avLst/>
            </a:prstGeom>
            <a:noFill/>
            <a:ln>
              <a:noFill/>
            </a:ln>
          </p:spPr>
        </p:pic>
        <p:sp>
          <p:nvSpPr>
            <p:cNvPr id="4" name="Google Shape;348;p22"/>
            <p:cNvSpPr/>
            <p:nvPr>
              <p:custDataLst>
                <p:tags r:id="rId58"/>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chemeClr val="tx1"/>
                </a:solidFill>
              </a:endParaRPr>
            </a:p>
          </p:txBody>
        </p:sp>
      </p:grpSp>
      <p:cxnSp>
        <p:nvCxnSpPr>
          <p:cNvPr id="8" name="Google Shape;398;p22"/>
          <p:cNvCxnSpPr/>
          <p:nvPr>
            <p:custDataLst>
              <p:tags r:id="rId59"/>
            </p:custDataLst>
          </p:nvPr>
        </p:nvCxnSpPr>
        <p:spPr>
          <a:xfrm rot="16200000" flipV="1">
            <a:off x="9223375" y="5948680"/>
            <a:ext cx="334010" cy="319405"/>
          </a:xfrm>
          <a:prstGeom prst="bentConnector3">
            <a:avLst>
              <a:gd name="adj1" fmla="val 57509"/>
            </a:avLst>
          </a:prstGeom>
          <a:noFill/>
          <a:ln w="9525" cap="flat" cmpd="sng">
            <a:solidFill>
              <a:schemeClr val="dk2"/>
            </a:solidFill>
            <a:prstDash val="solid"/>
            <a:round/>
            <a:headEnd type="none" w="med" len="med"/>
            <a:tailEnd type="triangle" w="med" len="med"/>
          </a:ln>
        </p:spPr>
      </p:cxnSp>
      <p:grpSp>
        <p:nvGrpSpPr>
          <p:cNvPr id="368" name="Google Shape;368;p22"/>
          <p:cNvGrpSpPr/>
          <p:nvPr/>
        </p:nvGrpSpPr>
        <p:grpSpPr>
          <a:xfrm>
            <a:off x="9422206" y="6275330"/>
            <a:ext cx="255900" cy="258300"/>
            <a:chOff x="2372506" y="3438683"/>
            <a:chExt cx="255900" cy="258300"/>
          </a:xfrm>
        </p:grpSpPr>
        <p:pic>
          <p:nvPicPr>
            <p:cNvPr id="369" name="Google Shape;369;p22" descr="+" title="MathEquation,#585858"/>
            <p:cNvPicPr preferRelativeResize="0"/>
            <p:nvPr>
              <p:custDataLst>
                <p:tags r:id="rId60"/>
              </p:custDataLst>
            </p:nvPr>
          </p:nvPicPr>
          <p:blipFill>
            <a:blip r:embed="rId57"/>
            <a:stretch>
              <a:fillRect/>
            </a:stretch>
          </p:blipFill>
          <p:spPr>
            <a:xfrm>
              <a:off x="2407953" y="3466746"/>
              <a:ext cx="185040" cy="202107"/>
            </a:xfrm>
            <a:prstGeom prst="rect">
              <a:avLst/>
            </a:prstGeom>
            <a:noFill/>
            <a:ln>
              <a:noFill/>
            </a:ln>
          </p:spPr>
        </p:pic>
        <p:sp>
          <p:nvSpPr>
            <p:cNvPr id="370" name="Google Shape;370;p22"/>
            <p:cNvSpPr/>
            <p:nvPr>
              <p:custDataLst>
                <p:tags r:id="rId61"/>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grpSp>
      <p:cxnSp>
        <p:nvCxnSpPr>
          <p:cNvPr id="9" name="Google Shape;398;p22"/>
          <p:cNvCxnSpPr/>
          <p:nvPr>
            <p:custDataLst>
              <p:tags r:id="rId62"/>
            </p:custDataLst>
          </p:nvPr>
        </p:nvCxnSpPr>
        <p:spPr>
          <a:xfrm rot="16200000">
            <a:off x="9544050" y="5938520"/>
            <a:ext cx="342900" cy="330835"/>
          </a:xfrm>
          <a:prstGeom prst="bentConnector3">
            <a:avLst>
              <a:gd name="adj1" fmla="val 55833"/>
            </a:avLst>
          </a:prstGeom>
          <a:noFill/>
          <a:ln w="9525" cap="flat" cmpd="sng">
            <a:solidFill>
              <a:schemeClr val="dk2"/>
            </a:solidFill>
            <a:prstDash val="solid"/>
            <a:round/>
            <a:headEnd type="none" w="med" len="med"/>
            <a:tailEnd type="triangle" w="med" len="med"/>
          </a:ln>
        </p:spPr>
      </p:cxnSp>
      <p:cxnSp>
        <p:nvCxnSpPr>
          <p:cNvPr id="10" name="Google Shape;405;p22"/>
          <p:cNvCxnSpPr>
            <a:stCxn id="403" idx="0"/>
            <a:endCxn id="404" idx="2"/>
          </p:cNvCxnSpPr>
          <p:nvPr>
            <p:custDataLst>
              <p:tags r:id="rId63"/>
            </p:custDataLst>
          </p:nvPr>
        </p:nvCxnSpPr>
        <p:spPr>
          <a:xfrm flipV="1">
            <a:off x="9550150" y="2852785"/>
            <a:ext cx="0" cy="164465"/>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05;p22"/>
          <p:cNvCxnSpPr/>
          <p:nvPr>
            <p:custDataLst>
              <p:tags r:id="rId64"/>
            </p:custDataLst>
          </p:nvPr>
        </p:nvCxnSpPr>
        <p:spPr>
          <a:xfrm flipV="1">
            <a:off x="9550150" y="2492105"/>
            <a:ext cx="0" cy="164465"/>
          </a:xfrm>
          <a:prstGeom prst="straightConnector1">
            <a:avLst/>
          </a:prstGeom>
          <a:noFill/>
          <a:ln w="9525" cap="flat" cmpd="sng">
            <a:solidFill>
              <a:schemeClr val="dk2"/>
            </a:solidFill>
            <a:prstDash val="solid"/>
            <a:round/>
            <a:headEnd type="none" w="med" len="med"/>
            <a:tailEnd type="triangle" w="med" len="med"/>
          </a:ln>
        </p:spPr>
      </p:cxnSp>
      <p:sp>
        <p:nvSpPr>
          <p:cNvPr id="12" name="Google Shape;360;p22"/>
          <p:cNvSpPr txBox="1"/>
          <p:nvPr>
            <p:custDataLst>
              <p:tags r:id="rId65"/>
            </p:custDataLst>
          </p:nvPr>
        </p:nvSpPr>
        <p:spPr>
          <a:xfrm>
            <a:off x="8761730" y="2069465"/>
            <a:ext cx="1576705" cy="422275"/>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a:t>
            </a:r>
            <a:endParaRPr lang="en-GB" sz="1100">
              <a:solidFill>
                <a:schemeClr val="tx1"/>
              </a:solidFill>
            </a:endParaRPr>
          </a:p>
          <a:p>
            <a:pPr marL="0" lvl="0" indent="0" algn="ctr" rtl="0">
              <a:spcBef>
                <a:spcPts val="0"/>
              </a:spcBef>
              <a:spcAft>
                <a:spcPts val="0"/>
              </a:spcAft>
              <a:buNone/>
            </a:pPr>
            <a:r>
              <a:rPr lang="en-US" altLang="en-GB" sz="1100">
                <a:solidFill>
                  <a:schemeClr val="tx1"/>
                </a:solidFill>
              </a:rPr>
              <a:t>Probabilities</a:t>
            </a:r>
            <a:endParaRPr lang="en-US" altLang="en-GB" sz="1100">
              <a:solidFill>
                <a:schemeClr val="tx1"/>
              </a:solidFill>
            </a:endParaRPr>
          </a:p>
        </p:txBody>
      </p:sp>
      <p:sp>
        <p:nvSpPr>
          <p:cNvPr id="14" name="Google Shape;378;p22"/>
          <p:cNvSpPr/>
          <p:nvPr>
            <p:custDataLst>
              <p:tags r:id="rId66"/>
            </p:custDataLst>
          </p:nvPr>
        </p:nvSpPr>
        <p:spPr>
          <a:xfrm>
            <a:off x="3352165" y="4469765"/>
            <a:ext cx="1939290" cy="385445"/>
          </a:xfrm>
          <a:prstGeom prst="roundRect">
            <a:avLst>
              <a:gd name="adj" fmla="val 16667"/>
            </a:avLst>
          </a:prstGeom>
          <a:solidFill>
            <a:srgbClr val="E5D6F7">
              <a:alpha val="88000"/>
            </a:srgbClr>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US" altLang="en-GB" sz="1100">
              <a:solidFill>
                <a:schemeClr val="tx1"/>
              </a:solidFill>
            </a:endParaRPr>
          </a:p>
        </p:txBody>
      </p:sp>
      <p:grpSp>
        <p:nvGrpSpPr>
          <p:cNvPr id="45" name="组合 44"/>
          <p:cNvGrpSpPr/>
          <p:nvPr/>
        </p:nvGrpSpPr>
        <p:grpSpPr>
          <a:xfrm>
            <a:off x="3118485" y="4983480"/>
            <a:ext cx="722630" cy="661670"/>
            <a:chOff x="20967" y="11000"/>
            <a:chExt cx="1138" cy="1042"/>
          </a:xfrm>
        </p:grpSpPr>
        <p:grpSp>
          <p:nvGrpSpPr>
            <p:cNvPr id="25" name="组合 24"/>
            <p:cNvGrpSpPr/>
            <p:nvPr/>
          </p:nvGrpSpPr>
          <p:grpSpPr>
            <a:xfrm>
              <a:off x="20967" y="11410"/>
              <a:ext cx="1139" cy="633"/>
              <a:chOff x="20830" y="11312"/>
              <a:chExt cx="1139" cy="633"/>
            </a:xfrm>
          </p:grpSpPr>
          <p:sp>
            <p:nvSpPr>
              <p:cNvPr id="21" name="Google Shape;403;p22"/>
              <p:cNvSpPr/>
              <p:nvPr>
                <p:custDataLst>
                  <p:tags r:id="rId67"/>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20" name="Google Shape;403;p22"/>
              <p:cNvSpPr/>
              <p:nvPr>
                <p:custDataLst>
                  <p:tags r:id="rId68"/>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17" name="Google Shape;403;p22"/>
              <p:cNvSpPr/>
              <p:nvPr>
                <p:custDataLst>
                  <p:tags r:id="rId69"/>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37" name="Google Shape;366;p22"/>
            <p:cNvCxnSpPr/>
            <p:nvPr>
              <p:custDataLst>
                <p:tags r:id="rId70"/>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41" name="直接连接符 40"/>
            <p:cNvCxnSpPr/>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71"/>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3865245" y="4983480"/>
            <a:ext cx="722630" cy="661670"/>
            <a:chOff x="20967" y="11000"/>
            <a:chExt cx="1138" cy="1042"/>
          </a:xfrm>
        </p:grpSpPr>
        <p:grpSp>
          <p:nvGrpSpPr>
            <p:cNvPr id="47" name="组合 46"/>
            <p:cNvGrpSpPr/>
            <p:nvPr/>
          </p:nvGrpSpPr>
          <p:grpSpPr>
            <a:xfrm>
              <a:off x="20967" y="11410"/>
              <a:ext cx="1139" cy="633"/>
              <a:chOff x="20830" y="11312"/>
              <a:chExt cx="1139" cy="633"/>
            </a:xfrm>
          </p:grpSpPr>
          <p:sp>
            <p:nvSpPr>
              <p:cNvPr id="48" name="Google Shape;403;p22"/>
              <p:cNvSpPr/>
              <p:nvPr>
                <p:custDataLst>
                  <p:tags r:id="rId72"/>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49" name="Google Shape;403;p22"/>
              <p:cNvSpPr/>
              <p:nvPr>
                <p:custDataLst>
                  <p:tags r:id="rId73"/>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0" name="Google Shape;403;p22"/>
              <p:cNvSpPr/>
              <p:nvPr>
                <p:custDataLst>
                  <p:tags r:id="rId74"/>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51" name="Google Shape;366;p22"/>
            <p:cNvCxnSpPr/>
            <p:nvPr>
              <p:custDataLst>
                <p:tags r:id="rId75"/>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52" name="直接连接符 51"/>
            <p:cNvCxnSpPr/>
            <p:nvPr>
              <p:custDataLst>
                <p:tags r:id="rId76"/>
              </p:custDataLst>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77"/>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4639945" y="4983480"/>
            <a:ext cx="722630" cy="661670"/>
            <a:chOff x="20967" y="11000"/>
            <a:chExt cx="1138" cy="1042"/>
          </a:xfrm>
        </p:grpSpPr>
        <p:grpSp>
          <p:nvGrpSpPr>
            <p:cNvPr id="55" name="组合 54"/>
            <p:cNvGrpSpPr/>
            <p:nvPr/>
          </p:nvGrpSpPr>
          <p:grpSpPr>
            <a:xfrm>
              <a:off x="20967" y="11410"/>
              <a:ext cx="1139" cy="633"/>
              <a:chOff x="20830" y="11312"/>
              <a:chExt cx="1139" cy="633"/>
            </a:xfrm>
          </p:grpSpPr>
          <p:sp>
            <p:nvSpPr>
              <p:cNvPr id="56" name="Google Shape;403;p22"/>
              <p:cNvSpPr/>
              <p:nvPr>
                <p:custDataLst>
                  <p:tags r:id="rId78"/>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7" name="Google Shape;403;p22"/>
              <p:cNvSpPr/>
              <p:nvPr>
                <p:custDataLst>
                  <p:tags r:id="rId79"/>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8" name="Google Shape;403;p22"/>
              <p:cNvSpPr/>
              <p:nvPr>
                <p:custDataLst>
                  <p:tags r:id="rId80"/>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59" name="Google Shape;366;p22"/>
            <p:cNvCxnSpPr/>
            <p:nvPr>
              <p:custDataLst>
                <p:tags r:id="rId81"/>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60" name="直接连接符 59"/>
            <p:cNvCxnSpPr/>
            <p:nvPr>
              <p:custDataLst>
                <p:tags r:id="rId82"/>
              </p:custDataLst>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83"/>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sp>
        <p:nvSpPr>
          <p:cNvPr id="15" name="Google Shape;378;p22"/>
          <p:cNvSpPr/>
          <p:nvPr>
            <p:custDataLst>
              <p:tags r:id="rId84"/>
            </p:custDataLst>
          </p:nvPr>
        </p:nvSpPr>
        <p:spPr>
          <a:xfrm>
            <a:off x="3261995" y="4609465"/>
            <a:ext cx="1939290" cy="385445"/>
          </a:xfrm>
          <a:prstGeom prst="roundRect">
            <a:avLst>
              <a:gd name="adj" fmla="val 16667"/>
            </a:avLst>
          </a:prstGeom>
          <a:solidFill>
            <a:srgbClr val="E5D6F7"/>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Scaled Dot-Product</a:t>
            </a:r>
            <a:endParaRPr lang="en-US" altLang="en-GB" sz="1100">
              <a:solidFill>
                <a:schemeClr val="tx1"/>
              </a:solidFill>
            </a:endParaRPr>
          </a:p>
          <a:p>
            <a:pPr marL="0" lvl="0" indent="0" algn="ctr" rtl="0">
              <a:spcBef>
                <a:spcPts val="0"/>
              </a:spcBef>
              <a:spcAft>
                <a:spcPts val="0"/>
              </a:spcAft>
              <a:buNone/>
            </a:pPr>
            <a:r>
              <a:rPr lang="en-US" altLang="en-GB" sz="1100">
                <a:solidFill>
                  <a:schemeClr val="tx1"/>
                </a:solidFill>
              </a:rPr>
              <a:t>Attention</a:t>
            </a:r>
            <a:endParaRPr lang="en-US" altLang="en-GB" sz="1100">
              <a:solidFill>
                <a:schemeClr val="tx1"/>
              </a:solidFill>
            </a:endParaRPr>
          </a:p>
        </p:txBody>
      </p:sp>
      <p:cxnSp>
        <p:nvCxnSpPr>
          <p:cNvPr id="62" name="Google Shape;366;p22"/>
          <p:cNvCxnSpPr/>
          <p:nvPr>
            <p:custDataLst>
              <p:tags r:id="rId85"/>
            </p:custDataLst>
          </p:nvPr>
        </p:nvCxnSpPr>
        <p:spPr>
          <a:xfrm flipV="1">
            <a:off x="3447935" y="564578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63" name="Google Shape;366;p22"/>
          <p:cNvCxnSpPr/>
          <p:nvPr>
            <p:custDataLst>
              <p:tags r:id="rId86"/>
            </p:custDataLst>
          </p:nvPr>
        </p:nvCxnSpPr>
        <p:spPr>
          <a:xfrm flipV="1">
            <a:off x="4194695" y="564578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64" name="Google Shape;366;p22"/>
          <p:cNvCxnSpPr/>
          <p:nvPr>
            <p:custDataLst>
              <p:tags r:id="rId87"/>
            </p:custDataLst>
          </p:nvPr>
        </p:nvCxnSpPr>
        <p:spPr>
          <a:xfrm flipV="1">
            <a:off x="4969395" y="5645780"/>
            <a:ext cx="0" cy="400685"/>
          </a:xfrm>
          <a:prstGeom prst="straightConnector1">
            <a:avLst/>
          </a:prstGeom>
          <a:noFill/>
          <a:ln w="12700" cap="flat" cmpd="sng">
            <a:solidFill>
              <a:schemeClr val="dk2"/>
            </a:solidFill>
            <a:prstDash val="solid"/>
            <a:round/>
            <a:headEnd type="none" w="med" len="med"/>
            <a:tailEnd type="triangle" w="med" len="med"/>
          </a:ln>
        </p:spPr>
      </p:cxnSp>
      <p:sp>
        <p:nvSpPr>
          <p:cNvPr id="65" name="文本框 64"/>
          <p:cNvSpPr txBox="1"/>
          <p:nvPr/>
        </p:nvSpPr>
        <p:spPr>
          <a:xfrm>
            <a:off x="3308350" y="6046470"/>
            <a:ext cx="279400" cy="245110"/>
          </a:xfrm>
          <a:prstGeom prst="rect">
            <a:avLst/>
          </a:prstGeom>
          <a:noFill/>
        </p:spPr>
        <p:txBody>
          <a:bodyPr wrap="square" rtlCol="0">
            <a:spAutoFit/>
          </a:bodyPr>
          <a:p>
            <a:pPr algn="ctr"/>
            <a:r>
              <a:rPr lang="en-US" altLang="zh-CN" sz="1000"/>
              <a:t>V</a:t>
            </a:r>
            <a:endParaRPr lang="en-US" altLang="zh-CN" sz="1000"/>
          </a:p>
        </p:txBody>
      </p:sp>
      <p:cxnSp>
        <p:nvCxnSpPr>
          <p:cNvPr id="68" name="直接连接符 67"/>
          <p:cNvCxnSpPr/>
          <p:nvPr>
            <p:custDataLst>
              <p:tags r:id="rId88"/>
            </p:custDataLst>
          </p:nvPr>
        </p:nvCxnSpPr>
        <p:spPr>
          <a:xfrm flipV="1">
            <a:off x="3446145" y="564657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p:cNvSpPr txBox="1"/>
          <p:nvPr>
            <p:custDataLst>
              <p:tags r:id="rId89"/>
            </p:custDataLst>
          </p:nvPr>
        </p:nvSpPr>
        <p:spPr>
          <a:xfrm>
            <a:off x="4055110" y="6046470"/>
            <a:ext cx="279400" cy="245110"/>
          </a:xfrm>
          <a:prstGeom prst="rect">
            <a:avLst/>
          </a:prstGeom>
          <a:noFill/>
        </p:spPr>
        <p:txBody>
          <a:bodyPr wrap="square" rtlCol="0">
            <a:spAutoFit/>
          </a:bodyPr>
          <a:p>
            <a:pPr algn="ctr"/>
            <a:r>
              <a:rPr lang="en-US" altLang="zh-CN" sz="1000"/>
              <a:t>K</a:t>
            </a:r>
            <a:endParaRPr lang="en-US" altLang="zh-CN" sz="1000"/>
          </a:p>
        </p:txBody>
      </p:sp>
      <p:sp>
        <p:nvSpPr>
          <p:cNvPr id="67" name="文本框 66"/>
          <p:cNvSpPr txBox="1"/>
          <p:nvPr>
            <p:custDataLst>
              <p:tags r:id="rId90"/>
            </p:custDataLst>
          </p:nvPr>
        </p:nvSpPr>
        <p:spPr>
          <a:xfrm>
            <a:off x="4829810" y="6046470"/>
            <a:ext cx="279400" cy="245110"/>
          </a:xfrm>
          <a:prstGeom prst="rect">
            <a:avLst/>
          </a:prstGeom>
          <a:noFill/>
        </p:spPr>
        <p:txBody>
          <a:bodyPr wrap="square" rtlCol="0">
            <a:spAutoFit/>
          </a:bodyPr>
          <a:p>
            <a:pPr algn="ctr"/>
            <a:r>
              <a:rPr lang="en-US" altLang="zh-CN" sz="1000"/>
              <a:t>Q</a:t>
            </a:r>
            <a:endParaRPr lang="en-US" altLang="zh-CN" sz="1000"/>
          </a:p>
        </p:txBody>
      </p:sp>
      <p:cxnSp>
        <p:nvCxnSpPr>
          <p:cNvPr id="69" name="直接连接符 68"/>
          <p:cNvCxnSpPr/>
          <p:nvPr>
            <p:custDataLst>
              <p:tags r:id="rId91"/>
            </p:custDataLst>
          </p:nvPr>
        </p:nvCxnSpPr>
        <p:spPr>
          <a:xfrm flipV="1">
            <a:off x="4194810" y="564657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92"/>
            </p:custDataLst>
          </p:nvPr>
        </p:nvCxnSpPr>
        <p:spPr>
          <a:xfrm flipV="1">
            <a:off x="4969510" y="564657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右中括号 72"/>
          <p:cNvSpPr/>
          <p:nvPr/>
        </p:nvSpPr>
        <p:spPr>
          <a:xfrm rot="2460000">
            <a:off x="5231765" y="4450715"/>
            <a:ext cx="86995" cy="38481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cxnSp>
        <p:nvCxnSpPr>
          <p:cNvPr id="74" name="直接连接符 73"/>
          <p:cNvCxnSpPr>
            <a:stCxn id="73" idx="2"/>
          </p:cNvCxnSpPr>
          <p:nvPr/>
        </p:nvCxnSpPr>
        <p:spPr>
          <a:xfrm flipV="1">
            <a:off x="5307965" y="4669790"/>
            <a:ext cx="125730"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custDataLst>
              <p:tags r:id="rId93"/>
            </p:custDataLst>
          </p:nvPr>
        </p:nvSpPr>
        <p:spPr>
          <a:xfrm>
            <a:off x="5408295" y="4540885"/>
            <a:ext cx="208915" cy="205105"/>
          </a:xfrm>
          <a:prstGeom prst="rect">
            <a:avLst/>
          </a:prstGeom>
          <a:noFill/>
        </p:spPr>
        <p:txBody>
          <a:bodyPr wrap="square" rtlCol="0">
            <a:noAutofit/>
          </a:bodyPr>
          <a:p>
            <a:pPr algn="ctr"/>
            <a:r>
              <a:rPr lang="en-US" altLang="zh-CN" sz="1000"/>
              <a:t>h</a:t>
            </a:r>
            <a:endParaRPr lang="en-US" altLang="zh-CN" sz="1000"/>
          </a:p>
        </p:txBody>
      </p:sp>
      <p:sp>
        <p:nvSpPr>
          <p:cNvPr id="80" name="Google Shape;403;p22"/>
          <p:cNvSpPr/>
          <p:nvPr>
            <p:custDataLst>
              <p:tags r:id="rId94"/>
            </p:custDataLst>
          </p:nvPr>
        </p:nvSpPr>
        <p:spPr>
          <a:xfrm>
            <a:off x="3980815" y="3933190"/>
            <a:ext cx="706755" cy="252095"/>
          </a:xfrm>
          <a:prstGeom prst="rect">
            <a:avLst/>
          </a:prstGeom>
          <a:solidFill>
            <a:srgbClr val="C3D8F6"/>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Concat</a:t>
            </a:r>
            <a:endParaRPr lang="en-US" altLang="en-GB" sz="1100">
              <a:solidFill>
                <a:schemeClr val="tx1"/>
              </a:solidFill>
            </a:endParaRPr>
          </a:p>
        </p:txBody>
      </p:sp>
      <p:cxnSp>
        <p:nvCxnSpPr>
          <p:cNvPr id="81" name="Google Shape;366;p22"/>
          <p:cNvCxnSpPr/>
          <p:nvPr>
            <p:custDataLst>
              <p:tags r:id="rId95"/>
            </p:custDataLst>
          </p:nvPr>
        </p:nvCxnSpPr>
        <p:spPr>
          <a:xfrm flipV="1">
            <a:off x="4334510" y="3717290"/>
            <a:ext cx="0" cy="216000"/>
          </a:xfrm>
          <a:prstGeom prst="straightConnector1">
            <a:avLst/>
          </a:prstGeom>
          <a:noFill/>
          <a:ln w="12700" cap="flat" cmpd="sng">
            <a:solidFill>
              <a:schemeClr val="dk2"/>
            </a:solidFill>
            <a:prstDash val="solid"/>
            <a:round/>
            <a:headEnd type="none" w="med" len="med"/>
            <a:tailEnd type="triangle" w="med" len="med"/>
          </a:ln>
        </p:spPr>
      </p:cxnSp>
      <p:cxnSp>
        <p:nvCxnSpPr>
          <p:cNvPr id="84" name="Google Shape;366;p22"/>
          <p:cNvCxnSpPr>
            <a:endCxn id="80" idx="2"/>
          </p:cNvCxnSpPr>
          <p:nvPr>
            <p:custDataLst>
              <p:tags r:id="rId96"/>
            </p:custDataLst>
          </p:nvPr>
        </p:nvCxnSpPr>
        <p:spPr>
          <a:xfrm flipH="1" flipV="1">
            <a:off x="4334395" y="4185280"/>
            <a:ext cx="0" cy="424180"/>
          </a:xfrm>
          <a:prstGeom prst="straightConnector1">
            <a:avLst/>
          </a:prstGeom>
          <a:noFill/>
          <a:ln w="12700" cap="flat" cmpd="sng">
            <a:solidFill>
              <a:schemeClr val="dk2"/>
            </a:solidFill>
            <a:prstDash val="solid"/>
            <a:round/>
            <a:headEnd type="none" w="med" len="med"/>
            <a:tailEnd type="triangle" w="med" len="med"/>
          </a:ln>
        </p:spPr>
      </p:cxnSp>
      <p:sp>
        <p:nvSpPr>
          <p:cNvPr id="87" name="Google Shape;403;p22"/>
          <p:cNvSpPr/>
          <p:nvPr>
            <p:custDataLst>
              <p:tags r:id="rId97"/>
            </p:custDataLst>
          </p:nvPr>
        </p:nvSpPr>
        <p:spPr>
          <a:xfrm>
            <a:off x="4040505" y="3465195"/>
            <a:ext cx="596265" cy="252095"/>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Linear</a:t>
            </a:r>
            <a:endParaRPr lang="en-US" altLang="en-GB" sz="1100">
              <a:solidFill>
                <a:schemeClr val="tx1"/>
              </a:solidFill>
            </a:endParaRPr>
          </a:p>
        </p:txBody>
      </p:sp>
      <p:sp>
        <p:nvSpPr>
          <p:cNvPr id="89" name="矩形标注 88"/>
          <p:cNvSpPr/>
          <p:nvPr/>
        </p:nvSpPr>
        <p:spPr>
          <a:xfrm rot="16200000">
            <a:off x="2675105" y="3504290"/>
            <a:ext cx="3204000" cy="2556000"/>
          </a:xfrm>
          <a:prstGeom prst="wedgeRectCallout">
            <a:avLst>
              <a:gd name="adj1" fmla="val -21044"/>
              <a:gd name="adj2" fmla="val 68230"/>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0" name="Google Shape;366;p22"/>
          <p:cNvCxnSpPr/>
          <p:nvPr>
            <p:custDataLst>
              <p:tags r:id="rId98"/>
            </p:custDataLst>
          </p:nvPr>
        </p:nvCxnSpPr>
        <p:spPr>
          <a:xfrm flipV="1">
            <a:off x="4334510" y="3254375"/>
            <a:ext cx="0" cy="216000"/>
          </a:xfrm>
          <a:prstGeom prst="straightConnector1">
            <a:avLst/>
          </a:prstGeom>
          <a:noFill/>
          <a:ln w="12700" cap="flat" cmpd="sng">
            <a:solidFill>
              <a:schemeClr val="dk2"/>
            </a:solidFill>
            <a:prstDash val="solid"/>
            <a:round/>
            <a:headEnd type="none" w="med" len="med"/>
            <a:tailEnd type="triangle" w="med" len="med"/>
          </a:ln>
        </p:spPr>
      </p:cxnSp>
      <p:sp>
        <p:nvSpPr>
          <p:cNvPr id="91" name="矩形 90"/>
          <p:cNvSpPr/>
          <p:nvPr/>
        </p:nvSpPr>
        <p:spPr>
          <a:xfrm>
            <a:off x="2999105" y="2837180"/>
            <a:ext cx="2566670" cy="3429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Multi-head attention</a:t>
            </a:r>
            <a:endParaRPr lang="en-US" altLang="zh-CN" sz="1200" b="1">
              <a:solidFill>
                <a:schemeClr val="tx1"/>
              </a:solidFill>
            </a:endParaRPr>
          </a:p>
        </p:txBody>
      </p:sp>
      <p:cxnSp>
        <p:nvCxnSpPr>
          <p:cNvPr id="94" name="Google Shape;366;p22"/>
          <p:cNvCxnSpPr/>
          <p:nvPr>
            <p:custDataLst>
              <p:tags r:id="rId99"/>
            </p:custDataLst>
          </p:nvPr>
        </p:nvCxnSpPr>
        <p:spPr>
          <a:xfrm flipV="1">
            <a:off x="1146060" y="4833615"/>
            <a:ext cx="0" cy="2286000"/>
          </a:xfrm>
          <a:prstGeom prst="straightConnector1">
            <a:avLst/>
          </a:prstGeom>
          <a:noFill/>
          <a:ln w="12700" cap="flat" cmpd="sng">
            <a:solidFill>
              <a:schemeClr val="dk2"/>
            </a:solidFill>
            <a:prstDash val="solid"/>
            <a:round/>
            <a:headEnd type="none" w="med" len="med"/>
            <a:tailEnd type="triangle" w="med" len="med"/>
          </a:ln>
        </p:spPr>
      </p:cxnSp>
      <p:cxnSp>
        <p:nvCxnSpPr>
          <p:cNvPr id="95" name="Google Shape;366;p22"/>
          <p:cNvCxnSpPr/>
          <p:nvPr>
            <p:custDataLst>
              <p:tags r:id="rId100"/>
            </p:custDataLst>
          </p:nvPr>
        </p:nvCxnSpPr>
        <p:spPr>
          <a:xfrm flipV="1">
            <a:off x="1617230" y="670623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96" name="Google Shape;366;p22"/>
          <p:cNvCxnSpPr/>
          <p:nvPr>
            <p:custDataLst>
              <p:tags r:id="rId101"/>
            </p:custDataLst>
          </p:nvPr>
        </p:nvCxnSpPr>
        <p:spPr>
          <a:xfrm flipV="1">
            <a:off x="1919490" y="6706230"/>
            <a:ext cx="0" cy="400685"/>
          </a:xfrm>
          <a:prstGeom prst="straightConnector1">
            <a:avLst/>
          </a:prstGeom>
          <a:noFill/>
          <a:ln w="12700" cap="flat" cmpd="sng">
            <a:solidFill>
              <a:schemeClr val="dk2"/>
            </a:solidFill>
            <a:prstDash val="solid"/>
            <a:round/>
            <a:headEnd type="none" w="med" len="med"/>
            <a:tailEnd type="triangle" w="med" len="med"/>
          </a:ln>
        </p:spPr>
      </p:cxnSp>
      <p:sp>
        <p:nvSpPr>
          <p:cNvPr id="97" name="文本框 96"/>
          <p:cNvSpPr txBox="1"/>
          <p:nvPr>
            <p:custDataLst>
              <p:tags r:id="rId102"/>
            </p:custDataLst>
          </p:nvPr>
        </p:nvSpPr>
        <p:spPr>
          <a:xfrm>
            <a:off x="1006475" y="7106920"/>
            <a:ext cx="279400" cy="245110"/>
          </a:xfrm>
          <a:prstGeom prst="rect">
            <a:avLst/>
          </a:prstGeom>
          <a:noFill/>
        </p:spPr>
        <p:txBody>
          <a:bodyPr wrap="square" rtlCol="0">
            <a:spAutoFit/>
          </a:bodyPr>
          <a:p>
            <a:pPr algn="ctr"/>
            <a:r>
              <a:rPr lang="en-US" altLang="zh-CN" sz="1000"/>
              <a:t>V</a:t>
            </a:r>
            <a:endParaRPr lang="en-US" altLang="zh-CN" sz="1000"/>
          </a:p>
        </p:txBody>
      </p:sp>
      <p:sp>
        <p:nvSpPr>
          <p:cNvPr id="99" name="文本框 98"/>
          <p:cNvSpPr txBox="1"/>
          <p:nvPr>
            <p:custDataLst>
              <p:tags r:id="rId103"/>
            </p:custDataLst>
          </p:nvPr>
        </p:nvSpPr>
        <p:spPr>
          <a:xfrm>
            <a:off x="1477645" y="7106920"/>
            <a:ext cx="279400" cy="245110"/>
          </a:xfrm>
          <a:prstGeom prst="rect">
            <a:avLst/>
          </a:prstGeom>
          <a:noFill/>
        </p:spPr>
        <p:txBody>
          <a:bodyPr wrap="square" rtlCol="0">
            <a:spAutoFit/>
          </a:bodyPr>
          <a:p>
            <a:pPr algn="ctr"/>
            <a:r>
              <a:rPr lang="en-US" altLang="zh-CN" sz="1000"/>
              <a:t>K</a:t>
            </a:r>
            <a:endParaRPr lang="en-US" altLang="zh-CN" sz="1000"/>
          </a:p>
        </p:txBody>
      </p:sp>
      <p:sp>
        <p:nvSpPr>
          <p:cNvPr id="100" name="文本框 99"/>
          <p:cNvSpPr txBox="1"/>
          <p:nvPr>
            <p:custDataLst>
              <p:tags r:id="rId104"/>
            </p:custDataLst>
          </p:nvPr>
        </p:nvSpPr>
        <p:spPr>
          <a:xfrm>
            <a:off x="1779905" y="7106920"/>
            <a:ext cx="279400" cy="245110"/>
          </a:xfrm>
          <a:prstGeom prst="rect">
            <a:avLst/>
          </a:prstGeom>
          <a:noFill/>
        </p:spPr>
        <p:txBody>
          <a:bodyPr wrap="square" rtlCol="0">
            <a:spAutoFit/>
          </a:bodyPr>
          <a:p>
            <a:pPr algn="ctr"/>
            <a:r>
              <a:rPr lang="en-US" altLang="zh-CN" sz="1000"/>
              <a:t>Q</a:t>
            </a:r>
            <a:endParaRPr lang="en-US" altLang="zh-CN" sz="1000"/>
          </a:p>
        </p:txBody>
      </p:sp>
      <p:sp>
        <p:nvSpPr>
          <p:cNvPr id="106" name="Google Shape;403;p22"/>
          <p:cNvSpPr/>
          <p:nvPr>
            <p:custDataLst>
              <p:tags r:id="rId105"/>
            </p:custDataLst>
          </p:nvPr>
        </p:nvSpPr>
        <p:spPr>
          <a:xfrm>
            <a:off x="1263650" y="5523230"/>
            <a:ext cx="951230" cy="252095"/>
          </a:xfrm>
          <a:prstGeom prst="roundRect">
            <a:avLst/>
          </a:prstGeom>
          <a:solidFill>
            <a:srgbClr val="B6D8A9"/>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Mask (opt.)</a:t>
            </a:r>
            <a:endParaRPr lang="en-US" altLang="en-GB" sz="1100">
              <a:solidFill>
                <a:schemeClr val="tx1"/>
              </a:solidFill>
            </a:endParaRPr>
          </a:p>
        </p:txBody>
      </p:sp>
      <p:cxnSp>
        <p:nvCxnSpPr>
          <p:cNvPr id="107" name="Google Shape;366;p22"/>
          <p:cNvCxnSpPr/>
          <p:nvPr>
            <p:custDataLst>
              <p:tags r:id="rId106"/>
            </p:custDataLst>
          </p:nvPr>
        </p:nvCxnSpPr>
        <p:spPr>
          <a:xfrm flipV="1">
            <a:off x="1757045" y="5307330"/>
            <a:ext cx="0" cy="216000"/>
          </a:xfrm>
          <a:prstGeom prst="straightConnector1">
            <a:avLst/>
          </a:prstGeom>
          <a:noFill/>
          <a:ln w="12700" cap="flat" cmpd="sng">
            <a:solidFill>
              <a:schemeClr val="dk2"/>
            </a:solidFill>
            <a:prstDash val="solid"/>
            <a:round/>
            <a:headEnd type="none" w="med" len="med"/>
            <a:tailEnd type="triangle" w="med" len="med"/>
          </a:ln>
        </p:spPr>
      </p:cxnSp>
      <p:sp>
        <p:nvSpPr>
          <p:cNvPr id="109" name="Google Shape;403;p22"/>
          <p:cNvSpPr/>
          <p:nvPr>
            <p:custDataLst>
              <p:tags r:id="rId107"/>
            </p:custDataLst>
          </p:nvPr>
        </p:nvSpPr>
        <p:spPr>
          <a:xfrm>
            <a:off x="1399540" y="5055235"/>
            <a:ext cx="735330" cy="252095"/>
          </a:xfrm>
          <a:prstGeom prst="roundRect">
            <a:avLst/>
          </a:prstGeom>
          <a:solidFill>
            <a:srgbClr val="FEDD8E"/>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SoftMax</a:t>
            </a:r>
            <a:endParaRPr lang="en-US" altLang="en-GB" sz="1100">
              <a:solidFill>
                <a:schemeClr val="tx1"/>
              </a:solidFill>
            </a:endParaRPr>
          </a:p>
        </p:txBody>
      </p:sp>
      <p:sp>
        <p:nvSpPr>
          <p:cNvPr id="110" name="矩形标注 109"/>
          <p:cNvSpPr/>
          <p:nvPr>
            <p:custDataLst>
              <p:tags r:id="rId108"/>
            </p:custDataLst>
          </p:nvPr>
        </p:nvSpPr>
        <p:spPr>
          <a:xfrm rot="16200000">
            <a:off x="95885" y="4739640"/>
            <a:ext cx="3012440" cy="2211070"/>
          </a:xfrm>
          <a:prstGeom prst="wedgeRectCallout">
            <a:avLst>
              <a:gd name="adj1" fmla="val 35037"/>
              <a:gd name="adj2" fmla="val 72616"/>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1" name="Google Shape;366;p22"/>
          <p:cNvCxnSpPr/>
          <p:nvPr>
            <p:custDataLst>
              <p:tags r:id="rId109"/>
            </p:custDataLst>
          </p:nvPr>
        </p:nvCxnSpPr>
        <p:spPr>
          <a:xfrm flipV="1">
            <a:off x="1757045" y="4820285"/>
            <a:ext cx="0" cy="230400"/>
          </a:xfrm>
          <a:prstGeom prst="straightConnector1">
            <a:avLst/>
          </a:prstGeom>
          <a:noFill/>
          <a:ln w="12700" cap="flat" cmpd="sng">
            <a:solidFill>
              <a:schemeClr val="dk2"/>
            </a:solidFill>
            <a:prstDash val="solid"/>
            <a:round/>
            <a:headEnd type="none" w="med" len="med"/>
            <a:tailEnd type="triangle" w="med" len="med"/>
          </a:ln>
        </p:spPr>
      </p:cxnSp>
      <p:sp>
        <p:nvSpPr>
          <p:cNvPr id="112" name="矩形 111"/>
          <p:cNvSpPr/>
          <p:nvPr>
            <p:custDataLst>
              <p:tags r:id="rId110"/>
            </p:custDataLst>
          </p:nvPr>
        </p:nvSpPr>
        <p:spPr>
          <a:xfrm>
            <a:off x="462915" y="4044950"/>
            <a:ext cx="2260800" cy="3238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Scaled dot-product attention</a:t>
            </a:r>
            <a:endParaRPr lang="en-US" altLang="zh-CN" sz="1200" b="1">
              <a:solidFill>
                <a:schemeClr val="tx1"/>
              </a:solidFill>
            </a:endParaRPr>
          </a:p>
        </p:txBody>
      </p:sp>
      <p:grpSp>
        <p:nvGrpSpPr>
          <p:cNvPr id="349" name="Google Shape;349;p22"/>
          <p:cNvGrpSpPr/>
          <p:nvPr/>
        </p:nvGrpSpPr>
        <p:grpSpPr>
          <a:xfrm>
            <a:off x="7040602" y="6141816"/>
            <a:ext cx="323668" cy="320833"/>
            <a:chOff x="7687999" y="1673849"/>
            <a:chExt cx="407181" cy="385200"/>
          </a:xfrm>
          <a:solidFill>
            <a:schemeClr val="bg2">
              <a:lumMod val="95000"/>
            </a:schemeClr>
          </a:solidFill>
        </p:grpSpPr>
        <p:sp>
          <p:nvSpPr>
            <p:cNvPr id="350" name="Google Shape;350;p22"/>
            <p:cNvSpPr/>
            <p:nvPr>
              <p:custDataLst>
                <p:tags r:id="rId111"/>
              </p:custDataLst>
            </p:nvPr>
          </p:nvSpPr>
          <p:spPr>
            <a:xfrm>
              <a:off x="7687999"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custDataLst>
                <p:tags r:id="rId112"/>
              </p:custDataLst>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113" name="Google Shape;403;p22"/>
          <p:cNvSpPr/>
          <p:nvPr>
            <p:custDataLst>
              <p:tags r:id="rId113"/>
            </p:custDataLst>
          </p:nvPr>
        </p:nvSpPr>
        <p:spPr>
          <a:xfrm>
            <a:off x="1323340" y="6454140"/>
            <a:ext cx="890905" cy="252095"/>
          </a:xfrm>
          <a:prstGeom prst="roundRect">
            <a:avLst/>
          </a:prstGeom>
          <a:solidFill>
            <a:srgbClr val="F6B0A4"/>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MatMul</a:t>
            </a:r>
            <a:endParaRPr lang="en-US" altLang="en-GB" sz="1100">
              <a:solidFill>
                <a:schemeClr val="tx1"/>
              </a:solidFill>
            </a:endParaRPr>
          </a:p>
        </p:txBody>
      </p:sp>
      <p:sp>
        <p:nvSpPr>
          <p:cNvPr id="114" name="Google Shape;403;p22"/>
          <p:cNvSpPr/>
          <p:nvPr>
            <p:custDataLst>
              <p:tags r:id="rId114"/>
            </p:custDataLst>
          </p:nvPr>
        </p:nvSpPr>
        <p:spPr>
          <a:xfrm>
            <a:off x="1399540" y="5989320"/>
            <a:ext cx="739140" cy="252095"/>
          </a:xfrm>
          <a:prstGeom prst="roundRect">
            <a:avLst/>
          </a:prstGeom>
          <a:solidFill>
            <a:srgbClr val="BFE6F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Scale</a:t>
            </a:r>
            <a:endParaRPr lang="en-US" altLang="en-GB" sz="1100">
              <a:solidFill>
                <a:schemeClr val="tx1"/>
              </a:solidFill>
            </a:endParaRPr>
          </a:p>
        </p:txBody>
      </p:sp>
      <p:cxnSp>
        <p:nvCxnSpPr>
          <p:cNvPr id="115" name="Google Shape;366;p22"/>
          <p:cNvCxnSpPr/>
          <p:nvPr>
            <p:custDataLst>
              <p:tags r:id="rId115"/>
            </p:custDataLst>
          </p:nvPr>
        </p:nvCxnSpPr>
        <p:spPr>
          <a:xfrm flipV="1">
            <a:off x="1756930" y="6241410"/>
            <a:ext cx="0" cy="216000"/>
          </a:xfrm>
          <a:prstGeom prst="straightConnector1">
            <a:avLst/>
          </a:prstGeom>
          <a:noFill/>
          <a:ln w="12700" cap="flat" cmpd="sng">
            <a:solidFill>
              <a:schemeClr val="dk2"/>
            </a:solidFill>
            <a:prstDash val="solid"/>
            <a:round/>
            <a:headEnd type="none" w="med" len="med"/>
            <a:tailEnd type="triangle" w="med" len="med"/>
          </a:ln>
        </p:spPr>
      </p:cxnSp>
      <p:cxnSp>
        <p:nvCxnSpPr>
          <p:cNvPr id="116" name="Google Shape;366;p22"/>
          <p:cNvCxnSpPr/>
          <p:nvPr>
            <p:custDataLst>
              <p:tags r:id="rId116"/>
            </p:custDataLst>
          </p:nvPr>
        </p:nvCxnSpPr>
        <p:spPr>
          <a:xfrm flipV="1">
            <a:off x="1756930" y="5775320"/>
            <a:ext cx="0" cy="216000"/>
          </a:xfrm>
          <a:prstGeom prst="straightConnector1">
            <a:avLst/>
          </a:prstGeom>
          <a:noFill/>
          <a:ln w="12700" cap="flat" cmpd="sng">
            <a:solidFill>
              <a:schemeClr val="dk2"/>
            </a:solidFill>
            <a:prstDash val="solid"/>
            <a:round/>
            <a:headEnd type="none" w="med" len="med"/>
            <a:tailEnd type="triangle" w="med" len="med"/>
          </a:ln>
        </p:spPr>
      </p:cxnSp>
      <p:sp>
        <p:nvSpPr>
          <p:cNvPr id="117" name="Google Shape;403;p22"/>
          <p:cNvSpPr/>
          <p:nvPr>
            <p:custDataLst>
              <p:tags r:id="rId117"/>
            </p:custDataLst>
          </p:nvPr>
        </p:nvSpPr>
        <p:spPr>
          <a:xfrm>
            <a:off x="968375" y="4568190"/>
            <a:ext cx="951230" cy="252095"/>
          </a:xfrm>
          <a:prstGeom prst="roundRect">
            <a:avLst/>
          </a:prstGeom>
          <a:solidFill>
            <a:srgbClr val="F6B0A4"/>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MatMul</a:t>
            </a:r>
            <a:endParaRPr lang="en-US" altLang="en-GB" sz="1100">
              <a:solidFill>
                <a:schemeClr val="tx1"/>
              </a:solidFill>
            </a:endParaRPr>
          </a:p>
        </p:txBody>
      </p:sp>
      <p:cxnSp>
        <p:nvCxnSpPr>
          <p:cNvPr id="118" name="Google Shape;366;p22"/>
          <p:cNvCxnSpPr/>
          <p:nvPr>
            <p:custDataLst>
              <p:tags r:id="rId118"/>
            </p:custDataLst>
          </p:nvPr>
        </p:nvCxnSpPr>
        <p:spPr>
          <a:xfrm flipV="1">
            <a:off x="1443990" y="4388485"/>
            <a:ext cx="0" cy="180000"/>
          </a:xfrm>
          <a:prstGeom prst="straightConnector1">
            <a:avLst/>
          </a:prstGeom>
          <a:noFill/>
          <a:ln w="12700" cap="flat" cmpd="sng">
            <a:solidFill>
              <a:schemeClr val="dk2"/>
            </a:solidFill>
            <a:prstDash val="solid"/>
            <a:round/>
            <a:headEnd type="none" w="med" len="med"/>
            <a:tailEnd type="triangle" w="med" len="med"/>
          </a:ln>
        </p:spPr>
      </p:cxnSp>
      <p:sp>
        <p:nvSpPr>
          <p:cNvPr id="16" name="文本框 15"/>
          <p:cNvSpPr txBox="1"/>
          <p:nvPr/>
        </p:nvSpPr>
        <p:spPr>
          <a:xfrm>
            <a:off x="3178810" y="1773555"/>
            <a:ext cx="2260600" cy="337185"/>
          </a:xfrm>
          <a:prstGeom prst="rect">
            <a:avLst/>
          </a:prstGeom>
          <a:noFill/>
        </p:spPr>
        <p:txBody>
          <a:bodyPr wrap="square" rtlCol="0">
            <a:spAutoFit/>
          </a:bodyPr>
          <a:p>
            <a:pPr algn="ctr"/>
            <a:r>
              <a:rPr lang="en-US" altLang="zh-CN" sz="1600"/>
              <a:t>Transformer-Encoder</a:t>
            </a:r>
            <a:endParaRPr lang="en-US" altLang="zh-CN" sz="1600"/>
          </a:p>
        </p:txBody>
      </p:sp>
      <p:sp>
        <p:nvSpPr>
          <p:cNvPr id="18" name="文本框 17"/>
          <p:cNvSpPr txBox="1"/>
          <p:nvPr>
            <p:custDataLst>
              <p:tags r:id="rId119"/>
            </p:custDataLst>
          </p:nvPr>
        </p:nvSpPr>
        <p:spPr>
          <a:xfrm>
            <a:off x="8542020" y="1773555"/>
            <a:ext cx="2173605" cy="337185"/>
          </a:xfrm>
          <a:prstGeom prst="rect">
            <a:avLst/>
          </a:prstGeom>
          <a:noFill/>
        </p:spPr>
        <p:txBody>
          <a:bodyPr wrap="square" rtlCol="0">
            <a:spAutoFit/>
          </a:bodyPr>
          <a:p>
            <a:pPr algn="ctr"/>
            <a:r>
              <a:rPr lang="en-US" altLang="zh-CN" sz="1600"/>
              <a:t>Transformer-Decoder</a:t>
            </a:r>
            <a:endParaRPr lang="en-US" altLang="zh-CN" sz="1600"/>
          </a:p>
        </p:txBody>
      </p:sp>
    </p:spTree>
    <p:custDataLst>
      <p:tags r:id="rId120"/>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3" name="Google Shape;378;p22"/>
          <p:cNvSpPr/>
          <p:nvPr>
            <p:custDataLst>
              <p:tags r:id="rId1"/>
            </p:custDataLst>
          </p:nvPr>
        </p:nvSpPr>
        <p:spPr>
          <a:xfrm>
            <a:off x="3423920" y="4342130"/>
            <a:ext cx="1939290" cy="385445"/>
          </a:xfrm>
          <a:prstGeom prst="roundRect">
            <a:avLst>
              <a:gd name="adj" fmla="val 16667"/>
            </a:avLst>
          </a:prstGeom>
          <a:solidFill>
            <a:srgbClr val="DBCEEC">
              <a:alpha val="85000"/>
            </a:srgbClr>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US" altLang="en-GB" sz="1100">
              <a:solidFill>
                <a:schemeClr val="tx1"/>
              </a:solidFill>
            </a:endParaRPr>
          </a:p>
        </p:txBody>
      </p:sp>
      <p:sp>
        <p:nvSpPr>
          <p:cNvPr id="5" name="流程图: 可选过程 4"/>
          <p:cNvSpPr/>
          <p:nvPr>
            <p:custDataLst>
              <p:tags r:id="rId2"/>
            </p:custDataLst>
          </p:nvPr>
        </p:nvSpPr>
        <p:spPr>
          <a:xfrm>
            <a:off x="8597900" y="3286125"/>
            <a:ext cx="2028825" cy="2910205"/>
          </a:xfrm>
          <a:prstGeom prst="flowChartAlternateProcess">
            <a:avLst/>
          </a:prstGeom>
          <a:solidFill>
            <a:srgbClr val="E5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36" name="流程图: 可选过程 35"/>
          <p:cNvSpPr/>
          <p:nvPr>
            <p:custDataLst>
              <p:tags r:id="rId3"/>
            </p:custDataLst>
          </p:nvPr>
        </p:nvSpPr>
        <p:spPr>
          <a:xfrm>
            <a:off x="5746750" y="3949700"/>
            <a:ext cx="1908810" cy="2096770"/>
          </a:xfrm>
          <a:prstGeom prst="flowChartAlternateProcess">
            <a:avLst/>
          </a:prstGeom>
          <a:solidFill>
            <a:srgbClr val="E5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cxnSp>
        <p:nvCxnSpPr>
          <p:cNvPr id="391" name="Google Shape;391;p22"/>
          <p:cNvCxnSpPr/>
          <p:nvPr>
            <p:custDataLst>
              <p:tags r:id="rId4"/>
            </p:custDataLst>
          </p:nvPr>
        </p:nvCxnSpPr>
        <p:spPr>
          <a:xfrm rot="16200000">
            <a:off x="9405303" y="5365433"/>
            <a:ext cx="1059180" cy="760095"/>
          </a:xfrm>
          <a:prstGeom prst="bentConnector4">
            <a:avLst>
              <a:gd name="adj1" fmla="val 12769"/>
              <a:gd name="adj2" fmla="val 121887"/>
            </a:avLst>
          </a:prstGeom>
          <a:noFill/>
          <a:ln w="9525" cap="flat" cmpd="sng">
            <a:solidFill>
              <a:schemeClr val="dk2"/>
            </a:solidFill>
            <a:prstDash val="solid"/>
            <a:round/>
            <a:headEnd type="none" w="med" len="med"/>
            <a:tailEnd type="triangle" w="med" len="med"/>
          </a:ln>
        </p:spPr>
      </p:cxnSp>
      <p:cxnSp>
        <p:nvCxnSpPr>
          <p:cNvPr id="345" name="Google Shape;345;p22"/>
          <p:cNvCxnSpPr/>
          <p:nvPr>
            <p:custDataLst>
              <p:tags r:id="rId5"/>
            </p:custDataLst>
          </p:nvPr>
        </p:nvCxnSpPr>
        <p:spPr>
          <a:xfrm rot="5400000" flipH="1">
            <a:off x="6119525" y="4101350"/>
            <a:ext cx="552600" cy="757500"/>
          </a:xfrm>
          <a:prstGeom prst="bentConnector4">
            <a:avLst>
              <a:gd name="adj1" fmla="val -33297"/>
              <a:gd name="adj2" fmla="val 117495"/>
            </a:avLst>
          </a:prstGeom>
          <a:noFill/>
          <a:ln w="9525" cap="flat" cmpd="sng">
            <a:solidFill>
              <a:schemeClr val="dk2"/>
            </a:solidFill>
            <a:prstDash val="solid"/>
            <a:round/>
            <a:headEnd type="none" w="med" len="med"/>
            <a:tailEnd type="triangle" w="med" len="med"/>
          </a:ln>
        </p:spPr>
      </p:cxnSp>
      <p:cxnSp>
        <p:nvCxnSpPr>
          <p:cNvPr id="353" name="Google Shape;353;p22"/>
          <p:cNvCxnSpPr/>
          <p:nvPr>
            <p:custDataLst>
              <p:tags r:id="rId6"/>
            </p:custDataLst>
          </p:nvPr>
        </p:nvCxnSpPr>
        <p:spPr>
          <a:xfrm rot="10800000">
            <a:off x="6903831" y="6283183"/>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8761900" y="4208710"/>
            <a:ext cx="1576500" cy="3484540"/>
            <a:chOff x="2432525" y="1827400"/>
            <a:chExt cx="1576500" cy="3484540"/>
          </a:xfrm>
        </p:grpSpPr>
        <p:sp>
          <p:nvSpPr>
            <p:cNvPr id="356" name="Google Shape;356;p22"/>
            <p:cNvSpPr/>
            <p:nvPr>
              <p:custDataLst>
                <p:tags r:id="rId7"/>
              </p:custDataLst>
            </p:nvPr>
          </p:nvSpPr>
          <p:spPr>
            <a:xfrm>
              <a:off x="2466050" y="3001600"/>
              <a:ext cx="1515000" cy="5424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Masked</a:t>
              </a:r>
              <a:endParaRPr sz="1100">
                <a:solidFill>
                  <a:schemeClr val="tx1"/>
                </a:solidFill>
              </a:endParaRPr>
            </a:p>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57" name="Google Shape;357;p22"/>
            <p:cNvSpPr/>
            <p:nvPr>
              <p:custDataLst>
                <p:tags r:id="rId8"/>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58" name="Google Shape;358;p22"/>
            <p:cNvSpPr/>
            <p:nvPr>
              <p:custDataLst>
                <p:tags r:id="rId9"/>
              </p:custDataLst>
            </p:nvPr>
          </p:nvSpPr>
          <p:spPr>
            <a:xfrm>
              <a:off x="246815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Output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59" name="Google Shape;359;p22"/>
            <p:cNvCxnSpPr/>
            <p:nvPr>
              <p:custDataLst>
                <p:tags r:id="rId10"/>
              </p:custDataLst>
            </p:nvPr>
          </p:nvCxnSpPr>
          <p:spPr>
            <a:xfrm rot="10800000" flipH="1">
              <a:off x="3225575" y="4832575"/>
              <a:ext cx="0" cy="216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p:nvPr>
              <p:custDataLst>
                <p:tags r:id="rId11"/>
              </p:custDataLst>
            </p:nvPr>
          </p:nvCxnSpPr>
          <p:spPr>
            <a:xfrm flipH="1" flipV="1">
              <a:off x="3221010" y="3550825"/>
              <a:ext cx="0" cy="3429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custDataLst>
                <p:tags r:id="rId12"/>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custDataLst>
                <p:tags r:id="rId13"/>
              </p:custDataLst>
            </p:nvPr>
          </p:nvCxnSpPr>
          <p:spPr>
            <a:xfrm rot="10800000">
              <a:off x="3223550" y="2932300"/>
              <a:ext cx="0" cy="69300"/>
            </a:xfrm>
            <a:prstGeom prst="straightConnector1">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4" name="Google Shape;364;p22"/>
            <p:cNvSpPr/>
            <p:nvPr>
              <p:custDataLst>
                <p:tags r:id="rId14"/>
              </p:custDataLst>
            </p:nvPr>
          </p:nvSpPr>
          <p:spPr>
            <a:xfrm>
              <a:off x="2466000" y="209285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65" name="Google Shape;365;p22"/>
            <p:cNvSpPr/>
            <p:nvPr>
              <p:custDataLst>
                <p:tags r:id="rId15"/>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66" name="Google Shape;366;p22"/>
            <p:cNvCxnSpPr>
              <a:stCxn id="357" idx="0"/>
              <a:endCxn id="364" idx="2"/>
            </p:cNvCxnSpPr>
            <p:nvPr>
              <p:custDataLst>
                <p:tags r:id="rId16"/>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custDataLst>
                <p:tags r:id="rId17"/>
              </p:custDataLst>
            </p:nvPr>
          </p:nvCxnSpPr>
          <p:spPr>
            <a:xfrm rot="10800000">
              <a:off x="3223550" y="2023600"/>
              <a:ext cx="0" cy="69300"/>
            </a:xfrm>
            <a:prstGeom prst="straightConnector1">
              <a:avLst/>
            </a:prstGeom>
            <a:noFill/>
            <a:ln w="12700" cap="flat" cmpd="sng">
              <a:solidFill>
                <a:schemeClr val="tx1"/>
              </a:solidFill>
              <a:prstDash val="solid"/>
              <a:round/>
              <a:headEnd type="none" w="med" len="med"/>
              <a:tailEnd type="none" w="med" len="med"/>
            </a:ln>
          </p:spPr>
        </p:cxnSp>
        <p:sp>
          <p:nvSpPr>
            <p:cNvPr id="360" name="Google Shape;360;p22"/>
            <p:cNvSpPr txBox="1"/>
            <p:nvPr>
              <p:custDataLst>
                <p:tags r:id="rId18"/>
              </p:custDataLst>
            </p:nvPr>
          </p:nvSpPr>
          <p:spPr>
            <a:xfrm>
              <a:off x="2432525" y="4933640"/>
              <a:ext cx="15765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Outputs</a:t>
              </a:r>
              <a:endParaRPr lang="en-GB" sz="1100">
                <a:solidFill>
                  <a:schemeClr val="tx1"/>
                </a:solidFill>
              </a:endParaRPr>
            </a:p>
            <a:p>
              <a:pPr marL="0" lvl="0" indent="0" algn="ctr" rtl="0">
                <a:spcBef>
                  <a:spcPts val="0"/>
                </a:spcBef>
                <a:spcAft>
                  <a:spcPts val="0"/>
                </a:spcAft>
                <a:buNone/>
              </a:pPr>
              <a:r>
                <a:rPr lang="en-GB" sz="1100">
                  <a:solidFill>
                    <a:schemeClr val="tx1"/>
                  </a:solidFill>
                </a:rPr>
                <a:t>(shifted right)</a:t>
              </a:r>
              <a:endParaRPr lang="en-GB" sz="1100">
                <a:solidFill>
                  <a:schemeClr val="tx1"/>
                </a:solidFill>
              </a:endParaRPr>
            </a:p>
          </p:txBody>
        </p:sp>
      </p:grpSp>
      <p:cxnSp>
        <p:nvCxnSpPr>
          <p:cNvPr id="371" name="Google Shape;371;p22"/>
          <p:cNvCxnSpPr/>
          <p:nvPr>
            <p:custDataLst>
              <p:tags r:id="rId19"/>
            </p:custDataLst>
          </p:nvPr>
        </p:nvCxnSpPr>
        <p:spPr>
          <a:xfrm flipH="1" flipV="1">
            <a:off x="9550580" y="6533475"/>
            <a:ext cx="4445" cy="229235"/>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9818327" y="6244064"/>
            <a:ext cx="323623" cy="320833"/>
            <a:chOff x="6555655" y="1673849"/>
            <a:chExt cx="407124" cy="385200"/>
          </a:xfrm>
          <a:solidFill>
            <a:schemeClr val="bg2">
              <a:lumMod val="95000"/>
            </a:schemeClr>
          </a:solidFill>
        </p:grpSpPr>
        <p:sp>
          <p:nvSpPr>
            <p:cNvPr id="373" name="Google Shape;373;p22"/>
            <p:cNvSpPr/>
            <p:nvPr>
              <p:custDataLst>
                <p:tags r:id="rId20"/>
              </p:custDataLst>
            </p:nvPr>
          </p:nvSpPr>
          <p:spPr>
            <a:xfrm>
              <a:off x="6555655"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custDataLst>
                <p:tags r:id="rId21"/>
              </p:custDataLst>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375" name="Google Shape;375;p22"/>
          <p:cNvSpPr txBox="1"/>
          <p:nvPr>
            <p:custDataLst>
              <p:tags r:id="rId22"/>
            </p:custDataLst>
          </p:nvPr>
        </p:nvSpPr>
        <p:spPr>
          <a:xfrm>
            <a:off x="9745285" y="6167603"/>
            <a:ext cx="1634100" cy="1791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6018150" y="4087425"/>
            <a:ext cx="1519250" cy="3484950"/>
            <a:chOff x="2461800" y="1827400"/>
            <a:chExt cx="1519250" cy="3484950"/>
          </a:xfrm>
        </p:grpSpPr>
        <p:sp>
          <p:nvSpPr>
            <p:cNvPr id="378" name="Google Shape;378;p22"/>
            <p:cNvSpPr/>
            <p:nvPr>
              <p:custDataLst>
                <p:tags r:id="rId23"/>
              </p:custDataLst>
            </p:nvPr>
          </p:nvSpPr>
          <p:spPr>
            <a:xfrm>
              <a:off x="2466050" y="300160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79" name="Google Shape;379;p22"/>
            <p:cNvSpPr/>
            <p:nvPr>
              <p:custDataLst>
                <p:tags r:id="rId24"/>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80" name="Google Shape;380;p22"/>
            <p:cNvSpPr/>
            <p:nvPr>
              <p:custDataLst>
                <p:tags r:id="rId25"/>
              </p:custDataLst>
            </p:nvPr>
          </p:nvSpPr>
          <p:spPr>
            <a:xfrm>
              <a:off x="246180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Input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81" name="Google Shape;381;p22"/>
            <p:cNvCxnSpPr>
              <a:endCxn id="380" idx="2"/>
            </p:cNvCxnSpPr>
            <p:nvPr>
              <p:custDataLst>
                <p:tags r:id="rId26"/>
              </p:custDataLst>
            </p:nvPr>
          </p:nvCxnSpPr>
          <p:spPr>
            <a:xfrm rot="10800000">
              <a:off x="3219300" y="4832000"/>
              <a:ext cx="4500" cy="2160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custDataLst>
                <p:tags r:id="rId27"/>
              </p:custDataLst>
            </p:nvPr>
          </p:nvCxnSpPr>
          <p:spPr>
            <a:xfrm rot="5400000" flipH="1">
              <a:off x="2568500" y="2731750"/>
              <a:ext cx="552600" cy="757500"/>
            </a:xfrm>
            <a:prstGeom prst="bentConnector4">
              <a:avLst>
                <a:gd name="adj1" fmla="val -51406"/>
                <a:gd name="adj2" fmla="val 117528"/>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custDataLst>
                <p:tags r:id="rId28"/>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custDataLst>
                <p:tags r:id="rId29"/>
              </p:custDataLst>
            </p:nvPr>
          </p:nvCxnSpPr>
          <p:spPr>
            <a:xfrm rot="10800000">
              <a:off x="3223550" y="2932300"/>
              <a:ext cx="0" cy="69300"/>
            </a:xfrm>
            <a:prstGeom prst="straightConnector1">
              <a:avLst/>
            </a:prstGeom>
            <a:noFill/>
            <a:ln w="12700" cap="flat" cmpd="sng">
              <a:solidFill>
                <a:schemeClr val="tx1"/>
              </a:solidFill>
              <a:prstDash val="solid"/>
              <a:round/>
              <a:headEnd type="none" w="med" len="med"/>
              <a:tailEnd type="none" w="med" len="med"/>
            </a:ln>
          </p:spPr>
        </p:cxnSp>
        <p:sp>
          <p:nvSpPr>
            <p:cNvPr id="385" name="Google Shape;385;p22"/>
            <p:cNvSpPr/>
            <p:nvPr>
              <p:custDataLst>
                <p:tags r:id="rId30"/>
              </p:custDataLst>
            </p:nvPr>
          </p:nvSpPr>
          <p:spPr>
            <a:xfrm>
              <a:off x="2466000" y="2092850"/>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sp>
          <p:nvSpPr>
            <p:cNvPr id="386" name="Google Shape;386;p22"/>
            <p:cNvSpPr/>
            <p:nvPr>
              <p:custDataLst>
                <p:tags r:id="rId31"/>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87" name="Google Shape;387;p22"/>
            <p:cNvCxnSpPr>
              <a:stCxn id="379" idx="0"/>
              <a:endCxn id="385" idx="2"/>
            </p:cNvCxnSpPr>
            <p:nvPr>
              <p:custDataLst>
                <p:tags r:id="rId32"/>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custDataLst>
                <p:tags r:id="rId33"/>
              </p:custDataLst>
            </p:nvPr>
          </p:nvCxnSpPr>
          <p:spPr>
            <a:xfrm rot="10800000">
              <a:off x="3223550" y="2023600"/>
              <a:ext cx="0" cy="693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9" name="Google Shape;389;p22"/>
            <p:cNvSpPr txBox="1"/>
            <p:nvPr>
              <p:custDataLst>
                <p:tags r:id="rId34"/>
              </p:custDataLst>
            </p:nvPr>
          </p:nvSpPr>
          <p:spPr>
            <a:xfrm>
              <a:off x="2887550" y="4934050"/>
              <a:ext cx="6720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Inputs</a:t>
              </a:r>
              <a:endParaRPr lang="en-GB" sz="1100">
                <a:solidFill>
                  <a:schemeClr val="tx1"/>
                </a:solidFill>
              </a:endParaRPr>
            </a:p>
          </p:txBody>
        </p:sp>
      </p:grpSp>
      <p:sp>
        <p:nvSpPr>
          <p:cNvPr id="390" name="Google Shape;390;p22"/>
          <p:cNvSpPr/>
          <p:nvPr>
            <p:custDataLst>
              <p:tags r:id="rId35"/>
            </p:custDataLst>
          </p:nvPr>
        </p:nvSpPr>
        <p:spPr>
          <a:xfrm>
            <a:off x="8792650" y="3640310"/>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cxnSp>
        <p:nvCxnSpPr>
          <p:cNvPr id="392" name="Google Shape;392;p22"/>
          <p:cNvCxnSpPr/>
          <p:nvPr>
            <p:custDataLst>
              <p:tags r:id="rId36"/>
            </p:custDataLst>
          </p:nvPr>
        </p:nvCxnSpPr>
        <p:spPr>
          <a:xfrm>
            <a:off x="6779895" y="4087495"/>
            <a:ext cx="2444115" cy="971550"/>
          </a:xfrm>
          <a:prstGeom prst="bentConnector3">
            <a:avLst>
              <a:gd name="adj1" fmla="val 50013"/>
            </a:avLst>
          </a:prstGeom>
          <a:noFill/>
          <a:ln w="9525" cap="flat" cmpd="sng">
            <a:solidFill>
              <a:schemeClr val="dk2"/>
            </a:solidFill>
            <a:prstDash val="solid"/>
            <a:round/>
            <a:headEnd type="none" w="med" len="med"/>
            <a:tailEnd type="none" w="med" len="med"/>
          </a:ln>
        </p:spPr>
      </p:cxnSp>
      <p:cxnSp>
        <p:nvCxnSpPr>
          <p:cNvPr id="393" name="Google Shape;393;p22"/>
          <p:cNvCxnSpPr/>
          <p:nvPr>
            <p:custDataLst>
              <p:tags r:id="rId37"/>
            </p:custDataLst>
          </p:nvPr>
        </p:nvCxnSpPr>
        <p:spPr>
          <a:xfrm rot="10800000" flipH="1">
            <a:off x="9219600" y="486381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p:nvPr>
            <p:custDataLst>
              <p:tags r:id="rId38"/>
            </p:custDataLst>
          </p:nvPr>
        </p:nvCxnSpPr>
        <p:spPr>
          <a:xfrm flipV="1">
            <a:off x="6776291" y="5647303"/>
            <a:ext cx="3810" cy="50673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p:nvPr>
            <p:custDataLst>
              <p:tags r:id="rId39"/>
            </p:custDataLst>
          </p:nvPr>
        </p:nvCxnSpPr>
        <p:spPr>
          <a:xfrm flipV="1">
            <a:off x="6775650" y="6412190"/>
            <a:ext cx="635" cy="229235"/>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custDataLst>
              <p:tags r:id="rId40"/>
            </p:custDataLst>
          </p:nvPr>
        </p:nvCxnSpPr>
        <p:spPr>
          <a:xfrm rot="10800000" flipH="1">
            <a:off x="9010350" y="486381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custDataLst>
              <p:tags r:id="rId41"/>
            </p:custDataLst>
          </p:nvPr>
        </p:nvSpPr>
        <p:spPr>
          <a:xfrm>
            <a:off x="8792650" y="337666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98" name="Google Shape;398;p22"/>
          <p:cNvCxnSpPr/>
          <p:nvPr>
            <p:custDataLst>
              <p:tags r:id="rId42"/>
            </p:custDataLst>
          </p:nvPr>
        </p:nvCxnSpPr>
        <p:spPr>
          <a:xfrm rot="16200000" flipV="1">
            <a:off x="6320155" y="5698490"/>
            <a:ext cx="506730" cy="403860"/>
          </a:xfrm>
          <a:prstGeom prst="bentConnector3">
            <a:avLst>
              <a:gd name="adj1" fmla="val 61403"/>
            </a:avLst>
          </a:prstGeom>
          <a:noFill/>
          <a:ln w="9525" cap="flat" cmpd="sng">
            <a:solidFill>
              <a:schemeClr val="dk2"/>
            </a:solidFill>
            <a:prstDash val="solid"/>
            <a:round/>
            <a:headEnd type="none" w="med" len="med"/>
            <a:tailEnd type="triangle" w="med" len="med"/>
          </a:ln>
        </p:spPr>
      </p:cxnSp>
      <p:cxnSp>
        <p:nvCxnSpPr>
          <p:cNvPr id="399" name="Google Shape;399;p22"/>
          <p:cNvCxnSpPr>
            <a:endCxn id="390" idx="2"/>
          </p:cNvCxnSpPr>
          <p:nvPr>
            <p:custDataLst>
              <p:tags r:id="rId43"/>
            </p:custDataLst>
          </p:nvPr>
        </p:nvCxnSpPr>
        <p:spPr>
          <a:xfrm flipH="1" flipV="1">
            <a:off x="9550235" y="4025830"/>
            <a:ext cx="2540" cy="18288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custDataLst>
              <p:tags r:id="rId44"/>
            </p:custDataLst>
          </p:nvPr>
        </p:nvCxnSpPr>
        <p:spPr>
          <a:xfrm>
            <a:off x="9550150" y="3572860"/>
            <a:ext cx="0" cy="67500"/>
          </a:xfrm>
          <a:prstGeom prst="straightConnector1">
            <a:avLst/>
          </a:prstGeom>
          <a:noFill/>
          <a:ln w="12700" cap="flat" cmpd="sng">
            <a:solidFill>
              <a:schemeClr val="dk2"/>
            </a:solidFill>
            <a:prstDash val="solid"/>
            <a:round/>
            <a:headEnd type="none" w="med" len="med"/>
            <a:tailEnd type="none" w="med" len="med"/>
          </a:ln>
        </p:spPr>
      </p:cxnSp>
      <p:cxnSp>
        <p:nvCxnSpPr>
          <p:cNvPr id="401" name="Google Shape;401;p22"/>
          <p:cNvCxnSpPr/>
          <p:nvPr>
            <p:custDataLst>
              <p:tags r:id="rId45"/>
            </p:custDataLst>
          </p:nvPr>
        </p:nvCxnSpPr>
        <p:spPr>
          <a:xfrm rot="10800000" flipH="1">
            <a:off x="9551575" y="4307445"/>
            <a:ext cx="758700" cy="730500"/>
          </a:xfrm>
          <a:prstGeom prst="bentConnector3">
            <a:avLst>
              <a:gd name="adj1" fmla="val 122208"/>
            </a:avLst>
          </a:prstGeom>
          <a:noFill/>
          <a:ln w="9525" cap="flat" cmpd="sng">
            <a:solidFill>
              <a:schemeClr val="dk2"/>
            </a:solidFill>
            <a:prstDash val="solid"/>
            <a:round/>
            <a:headEnd type="none" w="med" len="med"/>
            <a:tailEnd type="triangle" w="med" len="med"/>
          </a:ln>
        </p:spPr>
      </p:cxnSp>
      <p:cxnSp>
        <p:nvCxnSpPr>
          <p:cNvPr id="402" name="Google Shape;402;p22"/>
          <p:cNvCxnSpPr/>
          <p:nvPr>
            <p:custDataLst>
              <p:tags r:id="rId46"/>
            </p:custDataLst>
          </p:nvPr>
        </p:nvCxnSpPr>
        <p:spPr>
          <a:xfrm rot="10800000" flipH="1">
            <a:off x="9551788" y="3474985"/>
            <a:ext cx="756900" cy="653700"/>
          </a:xfrm>
          <a:prstGeom prst="bentConnector3">
            <a:avLst>
              <a:gd name="adj1" fmla="val 123225"/>
            </a:avLst>
          </a:prstGeom>
          <a:noFill/>
          <a:ln w="9525" cap="flat" cmpd="sng">
            <a:solidFill>
              <a:schemeClr val="dk2"/>
            </a:solidFill>
            <a:prstDash val="solid"/>
            <a:round/>
            <a:headEnd type="none" w="med" len="med"/>
            <a:tailEnd type="triangle" w="med" len="med"/>
          </a:ln>
        </p:spPr>
      </p:cxnSp>
      <p:sp>
        <p:nvSpPr>
          <p:cNvPr id="403" name="Google Shape;403;p22"/>
          <p:cNvSpPr/>
          <p:nvPr>
            <p:custDataLst>
              <p:tags r:id="rId47"/>
            </p:custDataLst>
          </p:nvPr>
        </p:nvSpPr>
        <p:spPr>
          <a:xfrm>
            <a:off x="8792650" y="3017358"/>
            <a:ext cx="1515000" cy="196200"/>
          </a:xfrm>
          <a:prstGeom prst="roundRect">
            <a:avLst>
              <a:gd name="adj" fmla="val 28518"/>
            </a:avLst>
          </a:prstGeom>
          <a:solidFill>
            <a:srgbClr val="E5D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sp>
        <p:nvSpPr>
          <p:cNvPr id="404" name="Google Shape;404;p22"/>
          <p:cNvSpPr/>
          <p:nvPr>
            <p:custDataLst>
              <p:tags r:id="rId48"/>
            </p:custDataLst>
          </p:nvPr>
        </p:nvSpPr>
        <p:spPr>
          <a:xfrm>
            <a:off x="8792650" y="2657060"/>
            <a:ext cx="1515000" cy="196200"/>
          </a:xfrm>
          <a:prstGeom prst="roundRect">
            <a:avLst>
              <a:gd name="adj" fmla="val 28518"/>
            </a:avLst>
          </a:prstGeom>
          <a:solidFill>
            <a:srgbClr val="CDE3B6"/>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Softmax</a:t>
            </a:r>
            <a:endParaRPr lang="en-GB" sz="1100">
              <a:solidFill>
                <a:schemeClr val="tx1"/>
              </a:solidFill>
            </a:endParaRPr>
          </a:p>
        </p:txBody>
      </p:sp>
      <p:cxnSp>
        <p:nvCxnSpPr>
          <p:cNvPr id="405" name="Google Shape;405;p22"/>
          <p:cNvCxnSpPr>
            <a:stCxn id="397" idx="0"/>
            <a:endCxn id="403" idx="2"/>
          </p:cNvCxnSpPr>
          <p:nvPr>
            <p:custDataLst>
              <p:tags r:id="rId49"/>
            </p:custDataLst>
          </p:nvPr>
        </p:nvCxnSpPr>
        <p:spPr>
          <a:xfrm flipV="1">
            <a:off x="9550150" y="3213465"/>
            <a:ext cx="0" cy="163195"/>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custDataLst>
              <p:tags r:id="rId50"/>
            </p:custDataLst>
          </p:nvPr>
        </p:nvCxnSpPr>
        <p:spPr>
          <a:xfrm>
            <a:off x="9550150" y="2853260"/>
            <a:ext cx="0" cy="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custDataLst>
              <p:tags r:id="rId51"/>
            </p:custDataLst>
          </p:nvPr>
        </p:nvCxnSpPr>
        <p:spPr>
          <a:xfrm>
            <a:off x="9678106" y="638206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p:nvPr>
            <p:custDataLst>
              <p:tags r:id="rId52"/>
            </p:custDataLst>
          </p:nvPr>
        </p:nvCxnSpPr>
        <p:spPr>
          <a:xfrm>
            <a:off x="9678106" y="6404480"/>
            <a:ext cx="140100" cy="0"/>
          </a:xfrm>
          <a:prstGeom prst="straightConnector1">
            <a:avLst/>
          </a:prstGeom>
          <a:noFill/>
          <a:ln w="9525" cap="flat" cmpd="sng">
            <a:solidFill>
              <a:schemeClr val="dk2"/>
            </a:solidFill>
            <a:prstDash val="solid"/>
            <a:round/>
            <a:headEnd type="none" w="med" len="med"/>
            <a:tailEnd type="none" w="med" len="med"/>
          </a:ln>
        </p:spPr>
      </p:cxnSp>
      <p:sp>
        <p:nvSpPr>
          <p:cNvPr id="32" name="文本框 31"/>
          <p:cNvSpPr txBox="1"/>
          <p:nvPr/>
        </p:nvSpPr>
        <p:spPr>
          <a:xfrm>
            <a:off x="7299960" y="6080125"/>
            <a:ext cx="910590" cy="429895"/>
          </a:xfrm>
          <a:prstGeom prst="rect">
            <a:avLst/>
          </a:prstGeom>
          <a:noFill/>
        </p:spPr>
        <p:txBody>
          <a:bodyPr wrap="square" rtlCol="0" anchor="t">
            <a:spAutoFit/>
          </a:bodyPr>
          <a:p>
            <a:pPr marL="0" lvl="0" indent="0" algn="ctr" rtl="0">
              <a:spcBef>
                <a:spcPts val="0"/>
              </a:spcBef>
              <a:spcAft>
                <a:spcPts val="0"/>
              </a:spcAft>
              <a:buNone/>
            </a:pPr>
            <a:r>
              <a:rPr lang="en-GB" sz="1100">
                <a:solidFill>
                  <a:schemeClr val="dk2"/>
                </a:solidFill>
                <a:sym typeface="+mn-ea"/>
              </a:rPr>
              <a:t>Positional </a:t>
            </a:r>
            <a:endParaRPr sz="1100">
              <a:solidFill>
                <a:schemeClr val="dk2"/>
              </a:solidFill>
            </a:endParaRPr>
          </a:p>
          <a:p>
            <a:pPr marL="0" lvl="0" indent="0" algn="ctr" rtl="0">
              <a:spcBef>
                <a:spcPts val="0"/>
              </a:spcBef>
              <a:spcAft>
                <a:spcPts val="0"/>
              </a:spcAft>
              <a:buNone/>
            </a:pPr>
            <a:r>
              <a:rPr lang="en-GB" sz="1100">
                <a:solidFill>
                  <a:schemeClr val="dk2"/>
                </a:solidFill>
                <a:sym typeface="+mn-ea"/>
              </a:rPr>
              <a:t>Encoding</a:t>
            </a:r>
            <a:endParaRPr lang="en-GB" altLang="en-US" sz="1100">
              <a:solidFill>
                <a:schemeClr val="dk2"/>
              </a:solidFill>
              <a:sym typeface="+mn-ea"/>
            </a:endParaRPr>
          </a:p>
        </p:txBody>
      </p:sp>
      <p:cxnSp>
        <p:nvCxnSpPr>
          <p:cNvPr id="35" name="Google Shape;398;p22"/>
          <p:cNvCxnSpPr/>
          <p:nvPr>
            <p:custDataLst>
              <p:tags r:id="rId53"/>
            </p:custDataLst>
          </p:nvPr>
        </p:nvCxnSpPr>
        <p:spPr>
          <a:xfrm rot="16200000">
            <a:off x="6731000" y="5699125"/>
            <a:ext cx="503555" cy="405765"/>
          </a:xfrm>
          <a:prstGeom prst="bentConnector3">
            <a:avLst>
              <a:gd name="adj1" fmla="val 61664"/>
            </a:avLst>
          </a:prstGeom>
          <a:noFill/>
          <a:ln w="9525" cap="flat" cmpd="sng">
            <a:solidFill>
              <a:schemeClr val="dk2"/>
            </a:solidFill>
            <a:prstDash val="solid"/>
            <a:round/>
            <a:headEnd type="none" w="med" len="med"/>
            <a:tailEnd type="triangle" w="med" len="med"/>
          </a:ln>
        </p:spPr>
      </p:cxnSp>
      <p:grpSp>
        <p:nvGrpSpPr>
          <p:cNvPr id="2" name="Google Shape;346;p22"/>
          <p:cNvGrpSpPr/>
          <p:nvPr/>
        </p:nvGrpSpPr>
        <p:grpSpPr>
          <a:xfrm>
            <a:off x="6647706" y="6154033"/>
            <a:ext cx="255900" cy="258300"/>
            <a:chOff x="2372506" y="3438683"/>
            <a:chExt cx="255900" cy="258300"/>
          </a:xfrm>
        </p:grpSpPr>
        <p:pic>
          <p:nvPicPr>
            <p:cNvPr id="3" name="Google Shape;347;p22" descr="+" title="MathEquation,#585858"/>
            <p:cNvPicPr preferRelativeResize="0"/>
            <p:nvPr>
              <p:custDataLst>
                <p:tags r:id="rId54"/>
              </p:custDataLst>
            </p:nvPr>
          </p:nvPicPr>
          <p:blipFill>
            <a:blip r:embed="rId55"/>
            <a:stretch>
              <a:fillRect/>
            </a:stretch>
          </p:blipFill>
          <p:spPr>
            <a:xfrm>
              <a:off x="2407953" y="3466746"/>
              <a:ext cx="185040" cy="202107"/>
            </a:xfrm>
            <a:prstGeom prst="rect">
              <a:avLst/>
            </a:prstGeom>
            <a:noFill/>
            <a:ln>
              <a:noFill/>
            </a:ln>
          </p:spPr>
        </p:pic>
        <p:sp>
          <p:nvSpPr>
            <p:cNvPr id="4" name="Google Shape;348;p22"/>
            <p:cNvSpPr/>
            <p:nvPr>
              <p:custDataLst>
                <p:tags r:id="rId56"/>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chemeClr val="tx1"/>
                </a:solidFill>
              </a:endParaRPr>
            </a:p>
          </p:txBody>
        </p:sp>
      </p:grpSp>
      <p:cxnSp>
        <p:nvCxnSpPr>
          <p:cNvPr id="8" name="Google Shape;398;p22"/>
          <p:cNvCxnSpPr/>
          <p:nvPr>
            <p:custDataLst>
              <p:tags r:id="rId57"/>
            </p:custDataLst>
          </p:nvPr>
        </p:nvCxnSpPr>
        <p:spPr>
          <a:xfrm rot="16200000" flipV="1">
            <a:off x="9223375" y="5948680"/>
            <a:ext cx="334010" cy="319405"/>
          </a:xfrm>
          <a:prstGeom prst="bentConnector3">
            <a:avLst>
              <a:gd name="adj1" fmla="val 57509"/>
            </a:avLst>
          </a:prstGeom>
          <a:noFill/>
          <a:ln w="9525" cap="flat" cmpd="sng">
            <a:solidFill>
              <a:schemeClr val="dk2"/>
            </a:solidFill>
            <a:prstDash val="solid"/>
            <a:round/>
            <a:headEnd type="none" w="med" len="med"/>
            <a:tailEnd type="triangle" w="med" len="med"/>
          </a:ln>
        </p:spPr>
      </p:cxnSp>
      <p:grpSp>
        <p:nvGrpSpPr>
          <p:cNvPr id="368" name="Google Shape;368;p22"/>
          <p:cNvGrpSpPr/>
          <p:nvPr/>
        </p:nvGrpSpPr>
        <p:grpSpPr>
          <a:xfrm>
            <a:off x="9422206" y="6275330"/>
            <a:ext cx="255900" cy="258300"/>
            <a:chOff x="2372506" y="3438683"/>
            <a:chExt cx="255900" cy="258300"/>
          </a:xfrm>
        </p:grpSpPr>
        <p:pic>
          <p:nvPicPr>
            <p:cNvPr id="369" name="Google Shape;369;p22" descr="+" title="MathEquation,#585858"/>
            <p:cNvPicPr preferRelativeResize="0"/>
            <p:nvPr>
              <p:custDataLst>
                <p:tags r:id="rId58"/>
              </p:custDataLst>
            </p:nvPr>
          </p:nvPicPr>
          <p:blipFill>
            <a:blip r:embed="rId55"/>
            <a:stretch>
              <a:fillRect/>
            </a:stretch>
          </p:blipFill>
          <p:spPr>
            <a:xfrm>
              <a:off x="2407953" y="3466746"/>
              <a:ext cx="185040" cy="202107"/>
            </a:xfrm>
            <a:prstGeom prst="rect">
              <a:avLst/>
            </a:prstGeom>
            <a:noFill/>
            <a:ln>
              <a:noFill/>
            </a:ln>
          </p:spPr>
        </p:pic>
        <p:sp>
          <p:nvSpPr>
            <p:cNvPr id="370" name="Google Shape;370;p22"/>
            <p:cNvSpPr/>
            <p:nvPr>
              <p:custDataLst>
                <p:tags r:id="rId59"/>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grpSp>
      <p:cxnSp>
        <p:nvCxnSpPr>
          <p:cNvPr id="9" name="Google Shape;398;p22"/>
          <p:cNvCxnSpPr/>
          <p:nvPr>
            <p:custDataLst>
              <p:tags r:id="rId60"/>
            </p:custDataLst>
          </p:nvPr>
        </p:nvCxnSpPr>
        <p:spPr>
          <a:xfrm rot="16200000">
            <a:off x="9544050" y="5938520"/>
            <a:ext cx="342900" cy="330835"/>
          </a:xfrm>
          <a:prstGeom prst="bentConnector3">
            <a:avLst>
              <a:gd name="adj1" fmla="val 55833"/>
            </a:avLst>
          </a:prstGeom>
          <a:noFill/>
          <a:ln w="9525" cap="flat" cmpd="sng">
            <a:solidFill>
              <a:schemeClr val="dk2"/>
            </a:solidFill>
            <a:prstDash val="solid"/>
            <a:round/>
            <a:headEnd type="none" w="med" len="med"/>
            <a:tailEnd type="triangle" w="med" len="med"/>
          </a:ln>
        </p:spPr>
      </p:cxnSp>
      <p:cxnSp>
        <p:nvCxnSpPr>
          <p:cNvPr id="10" name="Google Shape;405;p22"/>
          <p:cNvCxnSpPr>
            <a:stCxn id="403" idx="0"/>
            <a:endCxn id="404" idx="2"/>
          </p:cNvCxnSpPr>
          <p:nvPr>
            <p:custDataLst>
              <p:tags r:id="rId61"/>
            </p:custDataLst>
          </p:nvPr>
        </p:nvCxnSpPr>
        <p:spPr>
          <a:xfrm flipV="1">
            <a:off x="9550150" y="2852785"/>
            <a:ext cx="0" cy="164465"/>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05;p22"/>
          <p:cNvCxnSpPr/>
          <p:nvPr>
            <p:custDataLst>
              <p:tags r:id="rId62"/>
            </p:custDataLst>
          </p:nvPr>
        </p:nvCxnSpPr>
        <p:spPr>
          <a:xfrm flipV="1">
            <a:off x="9550150" y="2492105"/>
            <a:ext cx="0" cy="164465"/>
          </a:xfrm>
          <a:prstGeom prst="straightConnector1">
            <a:avLst/>
          </a:prstGeom>
          <a:noFill/>
          <a:ln w="9525" cap="flat" cmpd="sng">
            <a:solidFill>
              <a:schemeClr val="dk2"/>
            </a:solidFill>
            <a:prstDash val="solid"/>
            <a:round/>
            <a:headEnd type="none" w="med" len="med"/>
            <a:tailEnd type="triangle" w="med" len="med"/>
          </a:ln>
        </p:spPr>
      </p:cxnSp>
      <p:sp>
        <p:nvSpPr>
          <p:cNvPr id="12" name="Google Shape;360;p22"/>
          <p:cNvSpPr txBox="1"/>
          <p:nvPr>
            <p:custDataLst>
              <p:tags r:id="rId63"/>
            </p:custDataLst>
          </p:nvPr>
        </p:nvSpPr>
        <p:spPr>
          <a:xfrm>
            <a:off x="8761730" y="2069465"/>
            <a:ext cx="1576705" cy="422275"/>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a:t>
            </a:r>
            <a:endParaRPr lang="en-GB" sz="1100">
              <a:solidFill>
                <a:schemeClr val="tx1"/>
              </a:solidFill>
            </a:endParaRPr>
          </a:p>
          <a:p>
            <a:pPr marL="0" lvl="0" indent="0" algn="ctr" rtl="0">
              <a:spcBef>
                <a:spcPts val="0"/>
              </a:spcBef>
              <a:spcAft>
                <a:spcPts val="0"/>
              </a:spcAft>
              <a:buNone/>
            </a:pPr>
            <a:r>
              <a:rPr lang="en-US" altLang="en-GB" sz="1100">
                <a:solidFill>
                  <a:schemeClr val="tx1"/>
                </a:solidFill>
              </a:rPr>
              <a:t>Probabilities</a:t>
            </a:r>
            <a:endParaRPr lang="en-US" altLang="en-GB" sz="1100">
              <a:solidFill>
                <a:schemeClr val="tx1"/>
              </a:solidFill>
            </a:endParaRPr>
          </a:p>
        </p:txBody>
      </p:sp>
      <p:sp>
        <p:nvSpPr>
          <p:cNvPr id="14" name="Google Shape;378;p22"/>
          <p:cNvSpPr/>
          <p:nvPr>
            <p:custDataLst>
              <p:tags r:id="rId64"/>
            </p:custDataLst>
          </p:nvPr>
        </p:nvSpPr>
        <p:spPr>
          <a:xfrm>
            <a:off x="3352165" y="4469765"/>
            <a:ext cx="1939290" cy="385445"/>
          </a:xfrm>
          <a:prstGeom prst="roundRect">
            <a:avLst>
              <a:gd name="adj" fmla="val 16667"/>
            </a:avLst>
          </a:prstGeom>
          <a:solidFill>
            <a:srgbClr val="E5D6F7">
              <a:alpha val="88000"/>
            </a:srgbClr>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US" altLang="en-GB" sz="1100">
              <a:solidFill>
                <a:schemeClr val="tx1"/>
              </a:solidFill>
            </a:endParaRPr>
          </a:p>
        </p:txBody>
      </p:sp>
      <p:grpSp>
        <p:nvGrpSpPr>
          <p:cNvPr id="45" name="组合 44"/>
          <p:cNvGrpSpPr/>
          <p:nvPr/>
        </p:nvGrpSpPr>
        <p:grpSpPr>
          <a:xfrm>
            <a:off x="3118485" y="4983480"/>
            <a:ext cx="722630" cy="661670"/>
            <a:chOff x="20967" y="11000"/>
            <a:chExt cx="1138" cy="1042"/>
          </a:xfrm>
        </p:grpSpPr>
        <p:grpSp>
          <p:nvGrpSpPr>
            <p:cNvPr id="25" name="组合 24"/>
            <p:cNvGrpSpPr/>
            <p:nvPr/>
          </p:nvGrpSpPr>
          <p:grpSpPr>
            <a:xfrm>
              <a:off x="20967" y="11410"/>
              <a:ext cx="1139" cy="633"/>
              <a:chOff x="20830" y="11312"/>
              <a:chExt cx="1139" cy="633"/>
            </a:xfrm>
          </p:grpSpPr>
          <p:sp>
            <p:nvSpPr>
              <p:cNvPr id="21" name="Google Shape;403;p22"/>
              <p:cNvSpPr/>
              <p:nvPr>
                <p:custDataLst>
                  <p:tags r:id="rId65"/>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20" name="Google Shape;403;p22"/>
              <p:cNvSpPr/>
              <p:nvPr>
                <p:custDataLst>
                  <p:tags r:id="rId66"/>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17" name="Google Shape;403;p22"/>
              <p:cNvSpPr/>
              <p:nvPr>
                <p:custDataLst>
                  <p:tags r:id="rId67"/>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37" name="Google Shape;366;p22"/>
            <p:cNvCxnSpPr/>
            <p:nvPr>
              <p:custDataLst>
                <p:tags r:id="rId68"/>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41" name="直接连接符 40"/>
            <p:cNvCxnSpPr/>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69"/>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3865245" y="4983480"/>
            <a:ext cx="722630" cy="661670"/>
            <a:chOff x="20967" y="11000"/>
            <a:chExt cx="1138" cy="1042"/>
          </a:xfrm>
        </p:grpSpPr>
        <p:grpSp>
          <p:nvGrpSpPr>
            <p:cNvPr id="47" name="组合 46"/>
            <p:cNvGrpSpPr/>
            <p:nvPr/>
          </p:nvGrpSpPr>
          <p:grpSpPr>
            <a:xfrm>
              <a:off x="20967" y="11410"/>
              <a:ext cx="1139" cy="633"/>
              <a:chOff x="20830" y="11312"/>
              <a:chExt cx="1139" cy="633"/>
            </a:xfrm>
          </p:grpSpPr>
          <p:sp>
            <p:nvSpPr>
              <p:cNvPr id="48" name="Google Shape;403;p22"/>
              <p:cNvSpPr/>
              <p:nvPr>
                <p:custDataLst>
                  <p:tags r:id="rId70"/>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49" name="Google Shape;403;p22"/>
              <p:cNvSpPr/>
              <p:nvPr>
                <p:custDataLst>
                  <p:tags r:id="rId71"/>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0" name="Google Shape;403;p22"/>
              <p:cNvSpPr/>
              <p:nvPr>
                <p:custDataLst>
                  <p:tags r:id="rId72"/>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51" name="Google Shape;366;p22"/>
            <p:cNvCxnSpPr/>
            <p:nvPr>
              <p:custDataLst>
                <p:tags r:id="rId73"/>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52" name="直接连接符 51"/>
            <p:cNvCxnSpPr/>
            <p:nvPr>
              <p:custDataLst>
                <p:tags r:id="rId74"/>
              </p:custDataLst>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75"/>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4639945" y="4983480"/>
            <a:ext cx="722630" cy="661670"/>
            <a:chOff x="20967" y="11000"/>
            <a:chExt cx="1138" cy="1042"/>
          </a:xfrm>
        </p:grpSpPr>
        <p:grpSp>
          <p:nvGrpSpPr>
            <p:cNvPr id="55" name="组合 54"/>
            <p:cNvGrpSpPr/>
            <p:nvPr/>
          </p:nvGrpSpPr>
          <p:grpSpPr>
            <a:xfrm>
              <a:off x="20967" y="11410"/>
              <a:ext cx="1139" cy="633"/>
              <a:chOff x="20830" y="11312"/>
              <a:chExt cx="1139" cy="633"/>
            </a:xfrm>
          </p:grpSpPr>
          <p:sp>
            <p:nvSpPr>
              <p:cNvPr id="56" name="Google Shape;403;p22"/>
              <p:cNvSpPr/>
              <p:nvPr>
                <p:custDataLst>
                  <p:tags r:id="rId76"/>
                </p:custDataLst>
              </p:nvPr>
            </p:nvSpPr>
            <p:spPr>
              <a:xfrm>
                <a:off x="21005" y="11312"/>
                <a:ext cx="964" cy="397"/>
              </a:xfrm>
              <a:prstGeom prst="rect">
                <a:avLst/>
              </a:prstGeom>
              <a:solidFill>
                <a:srgbClr val="FBFFDA"/>
              </a:solidFill>
              <a:ln w="19050" cap="flat" cmpd="sng">
                <a:solidFill>
                  <a:schemeClr val="tx1">
                    <a:lumMod val="50000"/>
                    <a:lumOff val="50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7" name="Google Shape;403;p22"/>
              <p:cNvSpPr/>
              <p:nvPr>
                <p:custDataLst>
                  <p:tags r:id="rId77"/>
                </p:custDataLst>
              </p:nvPr>
            </p:nvSpPr>
            <p:spPr>
              <a:xfrm>
                <a:off x="20925" y="11429"/>
                <a:ext cx="964" cy="397"/>
              </a:xfrm>
              <a:prstGeom prst="rect">
                <a:avLst/>
              </a:prstGeom>
              <a:solidFill>
                <a:srgbClr val="FBFFDA"/>
              </a:solidFill>
              <a:ln w="19050" cap="flat" cmpd="sng">
                <a:solidFill>
                  <a:schemeClr val="tx1">
                    <a:lumMod val="65000"/>
                    <a:lumOff val="3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endParaRPr lang="en-GB" sz="1100">
                  <a:solidFill>
                    <a:schemeClr val="tx1"/>
                  </a:solidFill>
                </a:endParaRPr>
              </a:p>
            </p:txBody>
          </p:sp>
          <p:sp>
            <p:nvSpPr>
              <p:cNvPr id="58" name="Google Shape;403;p22"/>
              <p:cNvSpPr/>
              <p:nvPr>
                <p:custDataLst>
                  <p:tags r:id="rId78"/>
                </p:custDataLst>
              </p:nvPr>
            </p:nvSpPr>
            <p:spPr>
              <a:xfrm>
                <a:off x="20830" y="11548"/>
                <a:ext cx="964" cy="397"/>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grpSp>
        <p:cxnSp>
          <p:nvCxnSpPr>
            <p:cNvPr id="59" name="Google Shape;366;p22"/>
            <p:cNvCxnSpPr/>
            <p:nvPr>
              <p:custDataLst>
                <p:tags r:id="rId79"/>
              </p:custDataLst>
            </p:nvPr>
          </p:nvCxnSpPr>
          <p:spPr>
            <a:xfrm flipV="1">
              <a:off x="21486" y="11015"/>
              <a:ext cx="0" cy="631"/>
            </a:xfrm>
            <a:prstGeom prst="straightConnector1">
              <a:avLst/>
            </a:prstGeom>
            <a:noFill/>
            <a:ln w="12700" cap="flat" cmpd="sng">
              <a:solidFill>
                <a:schemeClr val="dk2"/>
              </a:solidFill>
              <a:prstDash val="solid"/>
              <a:round/>
              <a:headEnd type="none" w="med" len="med"/>
              <a:tailEnd type="triangle" w="med" len="med"/>
            </a:ln>
          </p:spPr>
        </p:cxnSp>
        <p:cxnSp>
          <p:nvCxnSpPr>
            <p:cNvPr id="60" name="直接连接符 59"/>
            <p:cNvCxnSpPr/>
            <p:nvPr>
              <p:custDataLst>
                <p:tags r:id="rId80"/>
              </p:custDataLst>
            </p:nvPr>
          </p:nvCxnSpPr>
          <p:spPr>
            <a:xfrm flipV="1">
              <a:off x="21624" y="11000"/>
              <a:ext cx="0" cy="510"/>
            </a:xfrm>
            <a:prstGeom prst="line">
              <a:avLst/>
            </a:prstGeom>
            <a:ln w="12700">
              <a:solidFill>
                <a:schemeClr val="tx1">
                  <a:lumMod val="65000"/>
                  <a:lumOff val="35000"/>
                  <a:alpha val="77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81"/>
              </p:custDataLst>
            </p:nvPr>
          </p:nvCxnSpPr>
          <p:spPr>
            <a:xfrm flipV="1">
              <a:off x="21777" y="11018"/>
              <a:ext cx="0" cy="397"/>
            </a:xfrm>
            <a:prstGeom prst="line">
              <a:avLst/>
            </a:prstGeom>
            <a:ln w="12700">
              <a:solidFill>
                <a:schemeClr val="tx1">
                  <a:lumMod val="50000"/>
                  <a:lumOff val="50000"/>
                  <a:alpha val="77000"/>
                </a:schemeClr>
              </a:solidFill>
            </a:ln>
          </p:spPr>
          <p:style>
            <a:lnRef idx="1">
              <a:schemeClr val="accent1"/>
            </a:lnRef>
            <a:fillRef idx="0">
              <a:schemeClr val="accent1"/>
            </a:fillRef>
            <a:effectRef idx="0">
              <a:schemeClr val="accent1"/>
            </a:effectRef>
            <a:fontRef idx="minor">
              <a:schemeClr val="tx1"/>
            </a:fontRef>
          </p:style>
        </p:cxnSp>
      </p:grpSp>
      <p:sp>
        <p:nvSpPr>
          <p:cNvPr id="15" name="Google Shape;378;p22"/>
          <p:cNvSpPr/>
          <p:nvPr>
            <p:custDataLst>
              <p:tags r:id="rId82"/>
            </p:custDataLst>
          </p:nvPr>
        </p:nvSpPr>
        <p:spPr>
          <a:xfrm>
            <a:off x="3261995" y="4609465"/>
            <a:ext cx="1939290" cy="385445"/>
          </a:xfrm>
          <a:prstGeom prst="roundRect">
            <a:avLst>
              <a:gd name="adj" fmla="val 16667"/>
            </a:avLst>
          </a:prstGeom>
          <a:solidFill>
            <a:srgbClr val="E5D6F7"/>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Scaled Dot-Product</a:t>
            </a:r>
            <a:endParaRPr lang="en-US" altLang="en-GB" sz="1100">
              <a:solidFill>
                <a:schemeClr val="tx1"/>
              </a:solidFill>
            </a:endParaRPr>
          </a:p>
          <a:p>
            <a:pPr marL="0" lvl="0" indent="0" algn="ctr" rtl="0">
              <a:spcBef>
                <a:spcPts val="0"/>
              </a:spcBef>
              <a:spcAft>
                <a:spcPts val="0"/>
              </a:spcAft>
              <a:buNone/>
            </a:pPr>
            <a:r>
              <a:rPr lang="en-US" altLang="en-GB" sz="1100">
                <a:solidFill>
                  <a:schemeClr val="tx1"/>
                </a:solidFill>
              </a:rPr>
              <a:t>Attention</a:t>
            </a:r>
            <a:endParaRPr lang="en-US" altLang="en-GB" sz="1100">
              <a:solidFill>
                <a:schemeClr val="tx1"/>
              </a:solidFill>
            </a:endParaRPr>
          </a:p>
        </p:txBody>
      </p:sp>
      <p:cxnSp>
        <p:nvCxnSpPr>
          <p:cNvPr id="62" name="Google Shape;366;p22"/>
          <p:cNvCxnSpPr/>
          <p:nvPr>
            <p:custDataLst>
              <p:tags r:id="rId83"/>
            </p:custDataLst>
          </p:nvPr>
        </p:nvCxnSpPr>
        <p:spPr>
          <a:xfrm flipV="1">
            <a:off x="3447935" y="564578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63" name="Google Shape;366;p22"/>
          <p:cNvCxnSpPr/>
          <p:nvPr>
            <p:custDataLst>
              <p:tags r:id="rId84"/>
            </p:custDataLst>
          </p:nvPr>
        </p:nvCxnSpPr>
        <p:spPr>
          <a:xfrm flipV="1">
            <a:off x="4194695" y="564578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64" name="Google Shape;366;p22"/>
          <p:cNvCxnSpPr/>
          <p:nvPr>
            <p:custDataLst>
              <p:tags r:id="rId85"/>
            </p:custDataLst>
          </p:nvPr>
        </p:nvCxnSpPr>
        <p:spPr>
          <a:xfrm flipV="1">
            <a:off x="4969395" y="5645780"/>
            <a:ext cx="0" cy="400685"/>
          </a:xfrm>
          <a:prstGeom prst="straightConnector1">
            <a:avLst/>
          </a:prstGeom>
          <a:noFill/>
          <a:ln w="12700" cap="flat" cmpd="sng">
            <a:solidFill>
              <a:schemeClr val="dk2"/>
            </a:solidFill>
            <a:prstDash val="solid"/>
            <a:round/>
            <a:headEnd type="none" w="med" len="med"/>
            <a:tailEnd type="triangle" w="med" len="med"/>
          </a:ln>
        </p:spPr>
      </p:cxnSp>
      <p:sp>
        <p:nvSpPr>
          <p:cNvPr id="65" name="文本框 64"/>
          <p:cNvSpPr txBox="1"/>
          <p:nvPr/>
        </p:nvSpPr>
        <p:spPr>
          <a:xfrm>
            <a:off x="3308350" y="6046470"/>
            <a:ext cx="279400" cy="245110"/>
          </a:xfrm>
          <a:prstGeom prst="rect">
            <a:avLst/>
          </a:prstGeom>
          <a:noFill/>
        </p:spPr>
        <p:txBody>
          <a:bodyPr wrap="square" rtlCol="0">
            <a:spAutoFit/>
          </a:bodyPr>
          <a:p>
            <a:pPr algn="ctr"/>
            <a:r>
              <a:rPr lang="en-US" altLang="zh-CN" sz="1000"/>
              <a:t>V</a:t>
            </a:r>
            <a:endParaRPr lang="en-US" altLang="zh-CN" sz="1000"/>
          </a:p>
        </p:txBody>
      </p:sp>
      <p:cxnSp>
        <p:nvCxnSpPr>
          <p:cNvPr id="68" name="直接连接符 67"/>
          <p:cNvCxnSpPr/>
          <p:nvPr>
            <p:custDataLst>
              <p:tags r:id="rId86"/>
            </p:custDataLst>
          </p:nvPr>
        </p:nvCxnSpPr>
        <p:spPr>
          <a:xfrm flipV="1">
            <a:off x="3446145" y="564657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p:cNvSpPr txBox="1"/>
          <p:nvPr>
            <p:custDataLst>
              <p:tags r:id="rId87"/>
            </p:custDataLst>
          </p:nvPr>
        </p:nvSpPr>
        <p:spPr>
          <a:xfrm>
            <a:off x="4055110" y="6046470"/>
            <a:ext cx="279400" cy="245110"/>
          </a:xfrm>
          <a:prstGeom prst="rect">
            <a:avLst/>
          </a:prstGeom>
          <a:noFill/>
        </p:spPr>
        <p:txBody>
          <a:bodyPr wrap="square" rtlCol="0">
            <a:spAutoFit/>
          </a:bodyPr>
          <a:p>
            <a:pPr algn="ctr"/>
            <a:r>
              <a:rPr lang="en-US" altLang="zh-CN" sz="1000"/>
              <a:t>K</a:t>
            </a:r>
            <a:endParaRPr lang="en-US" altLang="zh-CN" sz="1000"/>
          </a:p>
        </p:txBody>
      </p:sp>
      <p:sp>
        <p:nvSpPr>
          <p:cNvPr id="67" name="文本框 66"/>
          <p:cNvSpPr txBox="1"/>
          <p:nvPr>
            <p:custDataLst>
              <p:tags r:id="rId88"/>
            </p:custDataLst>
          </p:nvPr>
        </p:nvSpPr>
        <p:spPr>
          <a:xfrm>
            <a:off x="4829810" y="6046470"/>
            <a:ext cx="279400" cy="245110"/>
          </a:xfrm>
          <a:prstGeom prst="rect">
            <a:avLst/>
          </a:prstGeom>
          <a:noFill/>
        </p:spPr>
        <p:txBody>
          <a:bodyPr wrap="square" rtlCol="0">
            <a:spAutoFit/>
          </a:bodyPr>
          <a:p>
            <a:pPr algn="ctr"/>
            <a:r>
              <a:rPr lang="en-US" altLang="zh-CN" sz="1000"/>
              <a:t>Q</a:t>
            </a:r>
            <a:endParaRPr lang="en-US" altLang="zh-CN" sz="1000"/>
          </a:p>
        </p:txBody>
      </p:sp>
      <p:cxnSp>
        <p:nvCxnSpPr>
          <p:cNvPr id="69" name="直接连接符 68"/>
          <p:cNvCxnSpPr/>
          <p:nvPr>
            <p:custDataLst>
              <p:tags r:id="rId89"/>
            </p:custDataLst>
          </p:nvPr>
        </p:nvCxnSpPr>
        <p:spPr>
          <a:xfrm flipV="1">
            <a:off x="4194810" y="564657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90"/>
            </p:custDataLst>
          </p:nvPr>
        </p:nvCxnSpPr>
        <p:spPr>
          <a:xfrm flipV="1">
            <a:off x="4969510" y="5646570"/>
            <a:ext cx="72390" cy="172085"/>
          </a:xfrm>
          <a:prstGeom prst="line">
            <a:avLst/>
          </a:prstGeom>
          <a:ln w="12700">
            <a:solidFill>
              <a:schemeClr val="tx1">
                <a:lumMod val="65000"/>
                <a:lumOff val="35000"/>
                <a:alpha val="77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右中括号 72"/>
          <p:cNvSpPr/>
          <p:nvPr/>
        </p:nvSpPr>
        <p:spPr>
          <a:xfrm rot="2460000">
            <a:off x="5231765" y="4450715"/>
            <a:ext cx="86995" cy="38481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cxnSp>
        <p:nvCxnSpPr>
          <p:cNvPr id="74" name="直接连接符 73"/>
          <p:cNvCxnSpPr>
            <a:stCxn id="73" idx="2"/>
          </p:cNvCxnSpPr>
          <p:nvPr/>
        </p:nvCxnSpPr>
        <p:spPr>
          <a:xfrm flipV="1">
            <a:off x="5307965" y="4669790"/>
            <a:ext cx="125730" cy="1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custDataLst>
              <p:tags r:id="rId91"/>
            </p:custDataLst>
          </p:nvPr>
        </p:nvSpPr>
        <p:spPr>
          <a:xfrm>
            <a:off x="5408295" y="4540885"/>
            <a:ext cx="208915" cy="205105"/>
          </a:xfrm>
          <a:prstGeom prst="rect">
            <a:avLst/>
          </a:prstGeom>
          <a:noFill/>
        </p:spPr>
        <p:txBody>
          <a:bodyPr wrap="square" rtlCol="0">
            <a:noAutofit/>
          </a:bodyPr>
          <a:p>
            <a:pPr algn="ctr"/>
            <a:r>
              <a:rPr lang="en-US" altLang="zh-CN" sz="1000"/>
              <a:t>h</a:t>
            </a:r>
            <a:endParaRPr lang="en-US" altLang="zh-CN" sz="1000"/>
          </a:p>
        </p:txBody>
      </p:sp>
      <p:sp>
        <p:nvSpPr>
          <p:cNvPr id="80" name="Google Shape;403;p22"/>
          <p:cNvSpPr/>
          <p:nvPr>
            <p:custDataLst>
              <p:tags r:id="rId92"/>
            </p:custDataLst>
          </p:nvPr>
        </p:nvSpPr>
        <p:spPr>
          <a:xfrm>
            <a:off x="3980815" y="3933190"/>
            <a:ext cx="706755" cy="252095"/>
          </a:xfrm>
          <a:prstGeom prst="rect">
            <a:avLst/>
          </a:prstGeom>
          <a:solidFill>
            <a:srgbClr val="C3D8F6"/>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Concat</a:t>
            </a:r>
            <a:endParaRPr lang="en-US" altLang="en-GB" sz="1100">
              <a:solidFill>
                <a:schemeClr val="tx1"/>
              </a:solidFill>
            </a:endParaRPr>
          </a:p>
        </p:txBody>
      </p:sp>
      <p:cxnSp>
        <p:nvCxnSpPr>
          <p:cNvPr id="81" name="Google Shape;366;p22"/>
          <p:cNvCxnSpPr/>
          <p:nvPr>
            <p:custDataLst>
              <p:tags r:id="rId93"/>
            </p:custDataLst>
          </p:nvPr>
        </p:nvCxnSpPr>
        <p:spPr>
          <a:xfrm flipV="1">
            <a:off x="4334510" y="3717290"/>
            <a:ext cx="0" cy="216000"/>
          </a:xfrm>
          <a:prstGeom prst="straightConnector1">
            <a:avLst/>
          </a:prstGeom>
          <a:noFill/>
          <a:ln w="12700" cap="flat" cmpd="sng">
            <a:solidFill>
              <a:schemeClr val="dk2"/>
            </a:solidFill>
            <a:prstDash val="solid"/>
            <a:round/>
            <a:headEnd type="none" w="med" len="med"/>
            <a:tailEnd type="triangle" w="med" len="med"/>
          </a:ln>
        </p:spPr>
      </p:cxnSp>
      <p:cxnSp>
        <p:nvCxnSpPr>
          <p:cNvPr id="84" name="Google Shape;366;p22"/>
          <p:cNvCxnSpPr>
            <a:endCxn id="80" idx="2"/>
          </p:cNvCxnSpPr>
          <p:nvPr>
            <p:custDataLst>
              <p:tags r:id="rId94"/>
            </p:custDataLst>
          </p:nvPr>
        </p:nvCxnSpPr>
        <p:spPr>
          <a:xfrm flipH="1" flipV="1">
            <a:off x="4334395" y="4185280"/>
            <a:ext cx="0" cy="424180"/>
          </a:xfrm>
          <a:prstGeom prst="straightConnector1">
            <a:avLst/>
          </a:prstGeom>
          <a:noFill/>
          <a:ln w="12700" cap="flat" cmpd="sng">
            <a:solidFill>
              <a:schemeClr val="dk2"/>
            </a:solidFill>
            <a:prstDash val="solid"/>
            <a:round/>
            <a:headEnd type="none" w="med" len="med"/>
            <a:tailEnd type="triangle" w="med" len="med"/>
          </a:ln>
        </p:spPr>
      </p:cxnSp>
      <p:sp>
        <p:nvSpPr>
          <p:cNvPr id="87" name="Google Shape;403;p22"/>
          <p:cNvSpPr/>
          <p:nvPr>
            <p:custDataLst>
              <p:tags r:id="rId95"/>
            </p:custDataLst>
          </p:nvPr>
        </p:nvSpPr>
        <p:spPr>
          <a:xfrm>
            <a:off x="4040505" y="3465195"/>
            <a:ext cx="596265" cy="252095"/>
          </a:xfrm>
          <a:prstGeom prst="rect">
            <a:avLst/>
          </a:prstGeom>
          <a:solidFill>
            <a:srgbClr val="FBFFD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Linear</a:t>
            </a:r>
            <a:endParaRPr lang="en-US" altLang="en-GB" sz="1100">
              <a:solidFill>
                <a:schemeClr val="tx1"/>
              </a:solidFill>
            </a:endParaRPr>
          </a:p>
        </p:txBody>
      </p:sp>
      <p:sp>
        <p:nvSpPr>
          <p:cNvPr id="89" name="矩形标注 88"/>
          <p:cNvSpPr/>
          <p:nvPr/>
        </p:nvSpPr>
        <p:spPr>
          <a:xfrm rot="16200000">
            <a:off x="2675105" y="3504290"/>
            <a:ext cx="3204000" cy="2556000"/>
          </a:xfrm>
          <a:prstGeom prst="wedgeRectCallout">
            <a:avLst>
              <a:gd name="adj1" fmla="val -21044"/>
              <a:gd name="adj2" fmla="val 68230"/>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0" name="Google Shape;366;p22"/>
          <p:cNvCxnSpPr/>
          <p:nvPr>
            <p:custDataLst>
              <p:tags r:id="rId96"/>
            </p:custDataLst>
          </p:nvPr>
        </p:nvCxnSpPr>
        <p:spPr>
          <a:xfrm flipV="1">
            <a:off x="4334510" y="3254375"/>
            <a:ext cx="0" cy="216000"/>
          </a:xfrm>
          <a:prstGeom prst="straightConnector1">
            <a:avLst/>
          </a:prstGeom>
          <a:noFill/>
          <a:ln w="12700" cap="flat" cmpd="sng">
            <a:solidFill>
              <a:schemeClr val="dk2"/>
            </a:solidFill>
            <a:prstDash val="solid"/>
            <a:round/>
            <a:headEnd type="none" w="med" len="med"/>
            <a:tailEnd type="triangle" w="med" len="med"/>
          </a:ln>
        </p:spPr>
      </p:cxnSp>
      <p:sp>
        <p:nvSpPr>
          <p:cNvPr id="91" name="矩形 90"/>
          <p:cNvSpPr/>
          <p:nvPr/>
        </p:nvSpPr>
        <p:spPr>
          <a:xfrm>
            <a:off x="2999105" y="2837180"/>
            <a:ext cx="2566670" cy="3429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Multi-head attention</a:t>
            </a:r>
            <a:endParaRPr lang="en-US" altLang="zh-CN" sz="1200" b="1">
              <a:solidFill>
                <a:schemeClr val="tx1"/>
              </a:solidFill>
            </a:endParaRPr>
          </a:p>
        </p:txBody>
      </p:sp>
      <p:cxnSp>
        <p:nvCxnSpPr>
          <p:cNvPr id="94" name="Google Shape;366;p22"/>
          <p:cNvCxnSpPr/>
          <p:nvPr>
            <p:custDataLst>
              <p:tags r:id="rId97"/>
            </p:custDataLst>
          </p:nvPr>
        </p:nvCxnSpPr>
        <p:spPr>
          <a:xfrm flipV="1">
            <a:off x="1146060" y="4833615"/>
            <a:ext cx="0" cy="2286000"/>
          </a:xfrm>
          <a:prstGeom prst="straightConnector1">
            <a:avLst/>
          </a:prstGeom>
          <a:noFill/>
          <a:ln w="12700" cap="flat" cmpd="sng">
            <a:solidFill>
              <a:schemeClr val="dk2"/>
            </a:solidFill>
            <a:prstDash val="solid"/>
            <a:round/>
            <a:headEnd type="none" w="med" len="med"/>
            <a:tailEnd type="triangle" w="med" len="med"/>
          </a:ln>
        </p:spPr>
      </p:cxnSp>
      <p:cxnSp>
        <p:nvCxnSpPr>
          <p:cNvPr id="95" name="Google Shape;366;p22"/>
          <p:cNvCxnSpPr/>
          <p:nvPr>
            <p:custDataLst>
              <p:tags r:id="rId98"/>
            </p:custDataLst>
          </p:nvPr>
        </p:nvCxnSpPr>
        <p:spPr>
          <a:xfrm flipV="1">
            <a:off x="1617230" y="6706230"/>
            <a:ext cx="0" cy="400685"/>
          </a:xfrm>
          <a:prstGeom prst="straightConnector1">
            <a:avLst/>
          </a:prstGeom>
          <a:noFill/>
          <a:ln w="12700" cap="flat" cmpd="sng">
            <a:solidFill>
              <a:schemeClr val="dk2"/>
            </a:solidFill>
            <a:prstDash val="solid"/>
            <a:round/>
            <a:headEnd type="none" w="med" len="med"/>
            <a:tailEnd type="triangle" w="med" len="med"/>
          </a:ln>
        </p:spPr>
      </p:cxnSp>
      <p:cxnSp>
        <p:nvCxnSpPr>
          <p:cNvPr id="96" name="Google Shape;366;p22"/>
          <p:cNvCxnSpPr/>
          <p:nvPr>
            <p:custDataLst>
              <p:tags r:id="rId99"/>
            </p:custDataLst>
          </p:nvPr>
        </p:nvCxnSpPr>
        <p:spPr>
          <a:xfrm flipV="1">
            <a:off x="1919490" y="6706230"/>
            <a:ext cx="0" cy="400685"/>
          </a:xfrm>
          <a:prstGeom prst="straightConnector1">
            <a:avLst/>
          </a:prstGeom>
          <a:noFill/>
          <a:ln w="12700" cap="flat" cmpd="sng">
            <a:solidFill>
              <a:schemeClr val="dk2"/>
            </a:solidFill>
            <a:prstDash val="solid"/>
            <a:round/>
            <a:headEnd type="none" w="med" len="med"/>
            <a:tailEnd type="triangle" w="med" len="med"/>
          </a:ln>
        </p:spPr>
      </p:cxnSp>
      <p:sp>
        <p:nvSpPr>
          <p:cNvPr id="97" name="文本框 96"/>
          <p:cNvSpPr txBox="1"/>
          <p:nvPr>
            <p:custDataLst>
              <p:tags r:id="rId100"/>
            </p:custDataLst>
          </p:nvPr>
        </p:nvSpPr>
        <p:spPr>
          <a:xfrm>
            <a:off x="1006475" y="7106920"/>
            <a:ext cx="279400" cy="245110"/>
          </a:xfrm>
          <a:prstGeom prst="rect">
            <a:avLst/>
          </a:prstGeom>
          <a:noFill/>
        </p:spPr>
        <p:txBody>
          <a:bodyPr wrap="square" rtlCol="0">
            <a:spAutoFit/>
          </a:bodyPr>
          <a:p>
            <a:pPr algn="ctr"/>
            <a:r>
              <a:rPr lang="en-US" altLang="zh-CN" sz="1000"/>
              <a:t>V</a:t>
            </a:r>
            <a:endParaRPr lang="en-US" altLang="zh-CN" sz="1000"/>
          </a:p>
        </p:txBody>
      </p:sp>
      <p:sp>
        <p:nvSpPr>
          <p:cNvPr id="99" name="文本框 98"/>
          <p:cNvSpPr txBox="1"/>
          <p:nvPr>
            <p:custDataLst>
              <p:tags r:id="rId101"/>
            </p:custDataLst>
          </p:nvPr>
        </p:nvSpPr>
        <p:spPr>
          <a:xfrm>
            <a:off x="1477645" y="7106920"/>
            <a:ext cx="279400" cy="245110"/>
          </a:xfrm>
          <a:prstGeom prst="rect">
            <a:avLst/>
          </a:prstGeom>
          <a:noFill/>
        </p:spPr>
        <p:txBody>
          <a:bodyPr wrap="square" rtlCol="0">
            <a:spAutoFit/>
          </a:bodyPr>
          <a:p>
            <a:pPr algn="ctr"/>
            <a:r>
              <a:rPr lang="en-US" altLang="zh-CN" sz="1000"/>
              <a:t>K</a:t>
            </a:r>
            <a:endParaRPr lang="en-US" altLang="zh-CN" sz="1000"/>
          </a:p>
        </p:txBody>
      </p:sp>
      <p:sp>
        <p:nvSpPr>
          <p:cNvPr id="100" name="文本框 99"/>
          <p:cNvSpPr txBox="1"/>
          <p:nvPr>
            <p:custDataLst>
              <p:tags r:id="rId102"/>
            </p:custDataLst>
          </p:nvPr>
        </p:nvSpPr>
        <p:spPr>
          <a:xfrm>
            <a:off x="1779905" y="7106920"/>
            <a:ext cx="279400" cy="245110"/>
          </a:xfrm>
          <a:prstGeom prst="rect">
            <a:avLst/>
          </a:prstGeom>
          <a:noFill/>
        </p:spPr>
        <p:txBody>
          <a:bodyPr wrap="square" rtlCol="0">
            <a:spAutoFit/>
          </a:bodyPr>
          <a:p>
            <a:pPr algn="ctr"/>
            <a:r>
              <a:rPr lang="en-US" altLang="zh-CN" sz="1000"/>
              <a:t>Q</a:t>
            </a:r>
            <a:endParaRPr lang="en-US" altLang="zh-CN" sz="1000"/>
          </a:p>
        </p:txBody>
      </p:sp>
      <p:sp>
        <p:nvSpPr>
          <p:cNvPr id="106" name="Google Shape;403;p22"/>
          <p:cNvSpPr/>
          <p:nvPr>
            <p:custDataLst>
              <p:tags r:id="rId103"/>
            </p:custDataLst>
          </p:nvPr>
        </p:nvSpPr>
        <p:spPr>
          <a:xfrm>
            <a:off x="1263650" y="5523230"/>
            <a:ext cx="951230" cy="252095"/>
          </a:xfrm>
          <a:prstGeom prst="roundRect">
            <a:avLst/>
          </a:prstGeom>
          <a:solidFill>
            <a:srgbClr val="B6D8A9"/>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Mask (opt.)</a:t>
            </a:r>
            <a:endParaRPr lang="en-US" altLang="en-GB" sz="1100">
              <a:solidFill>
                <a:schemeClr val="tx1"/>
              </a:solidFill>
            </a:endParaRPr>
          </a:p>
        </p:txBody>
      </p:sp>
      <p:cxnSp>
        <p:nvCxnSpPr>
          <p:cNvPr id="107" name="Google Shape;366;p22"/>
          <p:cNvCxnSpPr/>
          <p:nvPr>
            <p:custDataLst>
              <p:tags r:id="rId104"/>
            </p:custDataLst>
          </p:nvPr>
        </p:nvCxnSpPr>
        <p:spPr>
          <a:xfrm flipV="1">
            <a:off x="1757045" y="5307330"/>
            <a:ext cx="0" cy="216000"/>
          </a:xfrm>
          <a:prstGeom prst="straightConnector1">
            <a:avLst/>
          </a:prstGeom>
          <a:noFill/>
          <a:ln w="12700" cap="flat" cmpd="sng">
            <a:solidFill>
              <a:schemeClr val="dk2"/>
            </a:solidFill>
            <a:prstDash val="solid"/>
            <a:round/>
            <a:headEnd type="none" w="med" len="med"/>
            <a:tailEnd type="triangle" w="med" len="med"/>
          </a:ln>
        </p:spPr>
      </p:cxnSp>
      <p:sp>
        <p:nvSpPr>
          <p:cNvPr id="109" name="Google Shape;403;p22"/>
          <p:cNvSpPr/>
          <p:nvPr>
            <p:custDataLst>
              <p:tags r:id="rId105"/>
            </p:custDataLst>
          </p:nvPr>
        </p:nvSpPr>
        <p:spPr>
          <a:xfrm>
            <a:off x="1399540" y="5055235"/>
            <a:ext cx="735330" cy="252095"/>
          </a:xfrm>
          <a:prstGeom prst="roundRect">
            <a:avLst/>
          </a:prstGeom>
          <a:solidFill>
            <a:srgbClr val="FEDD8E"/>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SoftMax</a:t>
            </a:r>
            <a:endParaRPr lang="en-US" altLang="en-GB" sz="1100">
              <a:solidFill>
                <a:schemeClr val="tx1"/>
              </a:solidFill>
            </a:endParaRPr>
          </a:p>
        </p:txBody>
      </p:sp>
      <p:sp>
        <p:nvSpPr>
          <p:cNvPr id="110" name="矩形标注 109"/>
          <p:cNvSpPr/>
          <p:nvPr>
            <p:custDataLst>
              <p:tags r:id="rId106"/>
            </p:custDataLst>
          </p:nvPr>
        </p:nvSpPr>
        <p:spPr>
          <a:xfrm rot="16200000">
            <a:off x="95885" y="4739640"/>
            <a:ext cx="3012440" cy="2211070"/>
          </a:xfrm>
          <a:prstGeom prst="wedgeRectCallout">
            <a:avLst>
              <a:gd name="adj1" fmla="val 35037"/>
              <a:gd name="adj2" fmla="val 72616"/>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1" name="Google Shape;366;p22"/>
          <p:cNvCxnSpPr/>
          <p:nvPr>
            <p:custDataLst>
              <p:tags r:id="rId107"/>
            </p:custDataLst>
          </p:nvPr>
        </p:nvCxnSpPr>
        <p:spPr>
          <a:xfrm flipV="1">
            <a:off x="1757045" y="4820285"/>
            <a:ext cx="0" cy="230400"/>
          </a:xfrm>
          <a:prstGeom prst="straightConnector1">
            <a:avLst/>
          </a:prstGeom>
          <a:noFill/>
          <a:ln w="12700" cap="flat" cmpd="sng">
            <a:solidFill>
              <a:schemeClr val="dk2"/>
            </a:solidFill>
            <a:prstDash val="solid"/>
            <a:round/>
            <a:headEnd type="none" w="med" len="med"/>
            <a:tailEnd type="triangle" w="med" len="med"/>
          </a:ln>
        </p:spPr>
      </p:cxnSp>
      <p:sp>
        <p:nvSpPr>
          <p:cNvPr id="112" name="矩形 111"/>
          <p:cNvSpPr/>
          <p:nvPr>
            <p:custDataLst>
              <p:tags r:id="rId108"/>
            </p:custDataLst>
          </p:nvPr>
        </p:nvSpPr>
        <p:spPr>
          <a:xfrm>
            <a:off x="462915" y="4044950"/>
            <a:ext cx="2260800" cy="3238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Scaled dot-product attention</a:t>
            </a:r>
            <a:endParaRPr lang="en-US" altLang="zh-CN" sz="1200" b="1">
              <a:solidFill>
                <a:schemeClr val="tx1"/>
              </a:solidFill>
            </a:endParaRPr>
          </a:p>
        </p:txBody>
      </p:sp>
      <p:grpSp>
        <p:nvGrpSpPr>
          <p:cNvPr id="349" name="Google Shape;349;p22"/>
          <p:cNvGrpSpPr/>
          <p:nvPr/>
        </p:nvGrpSpPr>
        <p:grpSpPr>
          <a:xfrm>
            <a:off x="7040602" y="6141816"/>
            <a:ext cx="323668" cy="320833"/>
            <a:chOff x="7687999" y="1673849"/>
            <a:chExt cx="407181" cy="385200"/>
          </a:xfrm>
          <a:solidFill>
            <a:schemeClr val="bg2">
              <a:lumMod val="95000"/>
            </a:schemeClr>
          </a:solidFill>
        </p:grpSpPr>
        <p:sp>
          <p:nvSpPr>
            <p:cNvPr id="350" name="Google Shape;350;p22"/>
            <p:cNvSpPr/>
            <p:nvPr>
              <p:custDataLst>
                <p:tags r:id="rId109"/>
              </p:custDataLst>
            </p:nvPr>
          </p:nvSpPr>
          <p:spPr>
            <a:xfrm>
              <a:off x="7687999"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custDataLst>
                <p:tags r:id="rId110"/>
              </p:custDataLst>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113" name="Google Shape;403;p22"/>
          <p:cNvSpPr/>
          <p:nvPr>
            <p:custDataLst>
              <p:tags r:id="rId111"/>
            </p:custDataLst>
          </p:nvPr>
        </p:nvSpPr>
        <p:spPr>
          <a:xfrm>
            <a:off x="1323340" y="6454140"/>
            <a:ext cx="890905" cy="252095"/>
          </a:xfrm>
          <a:prstGeom prst="roundRect">
            <a:avLst/>
          </a:prstGeom>
          <a:solidFill>
            <a:srgbClr val="F6B0A4"/>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MatMul</a:t>
            </a:r>
            <a:endParaRPr lang="en-US" altLang="en-GB" sz="1100">
              <a:solidFill>
                <a:schemeClr val="tx1"/>
              </a:solidFill>
            </a:endParaRPr>
          </a:p>
        </p:txBody>
      </p:sp>
      <p:sp>
        <p:nvSpPr>
          <p:cNvPr id="114" name="Google Shape;403;p22"/>
          <p:cNvSpPr/>
          <p:nvPr>
            <p:custDataLst>
              <p:tags r:id="rId112"/>
            </p:custDataLst>
          </p:nvPr>
        </p:nvSpPr>
        <p:spPr>
          <a:xfrm>
            <a:off x="1399540" y="5989320"/>
            <a:ext cx="739140" cy="252095"/>
          </a:xfrm>
          <a:prstGeom prst="roundRect">
            <a:avLst/>
          </a:prstGeom>
          <a:solidFill>
            <a:srgbClr val="BFE6FA"/>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Scale</a:t>
            </a:r>
            <a:endParaRPr lang="en-US" altLang="en-GB" sz="1100">
              <a:solidFill>
                <a:schemeClr val="tx1"/>
              </a:solidFill>
            </a:endParaRPr>
          </a:p>
        </p:txBody>
      </p:sp>
      <p:cxnSp>
        <p:nvCxnSpPr>
          <p:cNvPr id="115" name="Google Shape;366;p22"/>
          <p:cNvCxnSpPr/>
          <p:nvPr>
            <p:custDataLst>
              <p:tags r:id="rId113"/>
            </p:custDataLst>
          </p:nvPr>
        </p:nvCxnSpPr>
        <p:spPr>
          <a:xfrm flipV="1">
            <a:off x="1756930" y="6241410"/>
            <a:ext cx="0" cy="216000"/>
          </a:xfrm>
          <a:prstGeom prst="straightConnector1">
            <a:avLst/>
          </a:prstGeom>
          <a:noFill/>
          <a:ln w="12700" cap="flat" cmpd="sng">
            <a:solidFill>
              <a:schemeClr val="dk2"/>
            </a:solidFill>
            <a:prstDash val="solid"/>
            <a:round/>
            <a:headEnd type="none" w="med" len="med"/>
            <a:tailEnd type="triangle" w="med" len="med"/>
          </a:ln>
        </p:spPr>
      </p:cxnSp>
      <p:cxnSp>
        <p:nvCxnSpPr>
          <p:cNvPr id="116" name="Google Shape;366;p22"/>
          <p:cNvCxnSpPr/>
          <p:nvPr>
            <p:custDataLst>
              <p:tags r:id="rId114"/>
            </p:custDataLst>
          </p:nvPr>
        </p:nvCxnSpPr>
        <p:spPr>
          <a:xfrm flipV="1">
            <a:off x="1756930" y="5775320"/>
            <a:ext cx="0" cy="216000"/>
          </a:xfrm>
          <a:prstGeom prst="straightConnector1">
            <a:avLst/>
          </a:prstGeom>
          <a:noFill/>
          <a:ln w="12700" cap="flat" cmpd="sng">
            <a:solidFill>
              <a:schemeClr val="dk2"/>
            </a:solidFill>
            <a:prstDash val="solid"/>
            <a:round/>
            <a:headEnd type="none" w="med" len="med"/>
            <a:tailEnd type="triangle" w="med" len="med"/>
          </a:ln>
        </p:spPr>
      </p:cxnSp>
      <p:sp>
        <p:nvSpPr>
          <p:cNvPr id="117" name="Google Shape;403;p22"/>
          <p:cNvSpPr/>
          <p:nvPr>
            <p:custDataLst>
              <p:tags r:id="rId115"/>
            </p:custDataLst>
          </p:nvPr>
        </p:nvSpPr>
        <p:spPr>
          <a:xfrm>
            <a:off x="968375" y="4568190"/>
            <a:ext cx="951230" cy="252095"/>
          </a:xfrm>
          <a:prstGeom prst="roundRect">
            <a:avLst/>
          </a:prstGeom>
          <a:solidFill>
            <a:srgbClr val="F6B0A4"/>
          </a:solidFill>
          <a:ln w="19050" cap="flat" cmpd="sng">
            <a:solidFill>
              <a:schemeClr val="tx1">
                <a:lumMod val="75000"/>
                <a:lumOff val="25000"/>
              </a:schemeClr>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p>
            <a:pPr marL="0" lvl="0" indent="0" algn="ctr" rtl="0">
              <a:spcBef>
                <a:spcPts val="0"/>
              </a:spcBef>
              <a:spcAft>
                <a:spcPts val="0"/>
              </a:spcAft>
              <a:buNone/>
            </a:pPr>
            <a:r>
              <a:rPr lang="en-US" altLang="en-GB" sz="1100">
                <a:solidFill>
                  <a:schemeClr val="tx1"/>
                </a:solidFill>
              </a:rPr>
              <a:t>MatMul</a:t>
            </a:r>
            <a:endParaRPr lang="en-US" altLang="en-GB" sz="1100">
              <a:solidFill>
                <a:schemeClr val="tx1"/>
              </a:solidFill>
            </a:endParaRPr>
          </a:p>
        </p:txBody>
      </p:sp>
      <p:cxnSp>
        <p:nvCxnSpPr>
          <p:cNvPr id="118" name="Google Shape;366;p22"/>
          <p:cNvCxnSpPr/>
          <p:nvPr>
            <p:custDataLst>
              <p:tags r:id="rId116"/>
            </p:custDataLst>
          </p:nvPr>
        </p:nvCxnSpPr>
        <p:spPr>
          <a:xfrm flipV="1">
            <a:off x="1443990" y="4388485"/>
            <a:ext cx="0" cy="180000"/>
          </a:xfrm>
          <a:prstGeom prst="straightConnector1">
            <a:avLst/>
          </a:prstGeom>
          <a:noFill/>
          <a:ln w="12700" cap="flat" cmpd="sng">
            <a:solidFill>
              <a:schemeClr val="dk2"/>
            </a:solidFill>
            <a:prstDash val="solid"/>
            <a:round/>
            <a:headEnd type="none" w="med" len="med"/>
            <a:tailEnd type="triangle" w="med" len="med"/>
          </a:ln>
        </p:spPr>
      </p:cxnSp>
      <p:sp>
        <p:nvSpPr>
          <p:cNvPr id="16" name="文本框 15"/>
          <p:cNvSpPr txBox="1"/>
          <p:nvPr/>
        </p:nvSpPr>
        <p:spPr>
          <a:xfrm>
            <a:off x="3178810" y="1773555"/>
            <a:ext cx="2260600" cy="337185"/>
          </a:xfrm>
          <a:prstGeom prst="rect">
            <a:avLst/>
          </a:prstGeom>
          <a:noFill/>
        </p:spPr>
        <p:txBody>
          <a:bodyPr wrap="square" rtlCol="0">
            <a:spAutoFit/>
          </a:bodyPr>
          <a:p>
            <a:pPr algn="ctr"/>
            <a:r>
              <a:rPr lang="en-US" altLang="zh-CN" sz="1600"/>
              <a:t>Transformer-Encoder</a:t>
            </a:r>
            <a:endParaRPr lang="en-US" altLang="zh-CN" sz="1600"/>
          </a:p>
        </p:txBody>
      </p:sp>
      <p:sp>
        <p:nvSpPr>
          <p:cNvPr id="18" name="文本框 17"/>
          <p:cNvSpPr txBox="1"/>
          <p:nvPr>
            <p:custDataLst>
              <p:tags r:id="rId117"/>
            </p:custDataLst>
          </p:nvPr>
        </p:nvSpPr>
        <p:spPr>
          <a:xfrm>
            <a:off x="8542020" y="1773555"/>
            <a:ext cx="2173605" cy="337185"/>
          </a:xfrm>
          <a:prstGeom prst="rect">
            <a:avLst/>
          </a:prstGeom>
          <a:noFill/>
        </p:spPr>
        <p:txBody>
          <a:bodyPr wrap="square" rtlCol="0">
            <a:spAutoFit/>
          </a:bodyPr>
          <a:p>
            <a:pPr algn="ctr"/>
            <a:r>
              <a:rPr lang="en-US" altLang="zh-CN" sz="1600"/>
              <a:t>Transformer-Decoder</a:t>
            </a:r>
            <a:endParaRPr lang="en-US" altLang="zh-CN" sz="1600"/>
          </a:p>
        </p:txBody>
      </p:sp>
      <p:cxnSp>
        <p:nvCxnSpPr>
          <p:cNvPr id="19" name="直接连接符 18"/>
          <p:cNvCxnSpPr/>
          <p:nvPr/>
        </p:nvCxnSpPr>
        <p:spPr>
          <a:xfrm>
            <a:off x="8157210" y="1807210"/>
            <a:ext cx="11430" cy="5950585"/>
          </a:xfrm>
          <a:prstGeom prst="line">
            <a:avLst/>
          </a:prstGeom>
          <a:ln w="9525" cmpd="sng">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custDataLst>
      <p:tags r:id="rId118"/>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 name="流程图: 可选过程 4"/>
          <p:cNvSpPr/>
          <p:nvPr>
            <p:custDataLst>
              <p:tags r:id="rId1"/>
            </p:custDataLst>
          </p:nvPr>
        </p:nvSpPr>
        <p:spPr>
          <a:xfrm>
            <a:off x="8597900" y="3286125"/>
            <a:ext cx="2028825" cy="2910205"/>
          </a:xfrm>
          <a:prstGeom prst="flowChartAlternateProcess">
            <a:avLst/>
          </a:prstGeom>
          <a:solidFill>
            <a:srgbClr val="E5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sp>
        <p:nvSpPr>
          <p:cNvPr id="36" name="流程图: 可选过程 35"/>
          <p:cNvSpPr/>
          <p:nvPr>
            <p:custDataLst>
              <p:tags r:id="rId2"/>
            </p:custDataLst>
          </p:nvPr>
        </p:nvSpPr>
        <p:spPr>
          <a:xfrm>
            <a:off x="5746750" y="3949700"/>
            <a:ext cx="1908810" cy="2096770"/>
          </a:xfrm>
          <a:prstGeom prst="flowChartAlternateProcess">
            <a:avLst/>
          </a:prstGeom>
          <a:solidFill>
            <a:srgbClr val="E5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80"/>
          </a:p>
        </p:txBody>
      </p:sp>
      <p:cxnSp>
        <p:nvCxnSpPr>
          <p:cNvPr id="391" name="Google Shape;391;p22"/>
          <p:cNvCxnSpPr/>
          <p:nvPr>
            <p:custDataLst>
              <p:tags r:id="rId3"/>
            </p:custDataLst>
          </p:nvPr>
        </p:nvCxnSpPr>
        <p:spPr>
          <a:xfrm rot="16200000">
            <a:off x="9405303" y="5365433"/>
            <a:ext cx="1059180" cy="760095"/>
          </a:xfrm>
          <a:prstGeom prst="bentConnector4">
            <a:avLst>
              <a:gd name="adj1" fmla="val 12769"/>
              <a:gd name="adj2" fmla="val 121887"/>
            </a:avLst>
          </a:prstGeom>
          <a:noFill/>
          <a:ln w="9525" cap="flat" cmpd="sng">
            <a:solidFill>
              <a:schemeClr val="dk2"/>
            </a:solidFill>
            <a:prstDash val="solid"/>
            <a:round/>
            <a:headEnd type="none" w="med" len="med"/>
            <a:tailEnd type="triangle" w="med" len="med"/>
          </a:ln>
        </p:spPr>
      </p:cxnSp>
      <p:cxnSp>
        <p:nvCxnSpPr>
          <p:cNvPr id="345" name="Google Shape;345;p22"/>
          <p:cNvCxnSpPr/>
          <p:nvPr>
            <p:custDataLst>
              <p:tags r:id="rId4"/>
            </p:custDataLst>
          </p:nvPr>
        </p:nvCxnSpPr>
        <p:spPr>
          <a:xfrm rot="5400000" flipH="1">
            <a:off x="6119525" y="4101350"/>
            <a:ext cx="552600" cy="757500"/>
          </a:xfrm>
          <a:prstGeom prst="bentConnector4">
            <a:avLst>
              <a:gd name="adj1" fmla="val -33297"/>
              <a:gd name="adj2" fmla="val 117495"/>
            </a:avLst>
          </a:prstGeom>
          <a:noFill/>
          <a:ln w="9525" cap="flat" cmpd="sng">
            <a:solidFill>
              <a:schemeClr val="dk2"/>
            </a:solidFill>
            <a:prstDash val="solid"/>
            <a:round/>
            <a:headEnd type="none" w="med" len="med"/>
            <a:tailEnd type="triangle" w="med" len="med"/>
          </a:ln>
        </p:spPr>
      </p:cxnSp>
      <p:cxnSp>
        <p:nvCxnSpPr>
          <p:cNvPr id="353" name="Google Shape;353;p22"/>
          <p:cNvCxnSpPr/>
          <p:nvPr>
            <p:custDataLst>
              <p:tags r:id="rId5"/>
            </p:custDataLst>
          </p:nvPr>
        </p:nvCxnSpPr>
        <p:spPr>
          <a:xfrm rot="10800000">
            <a:off x="6903831" y="6283183"/>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8761900" y="4208710"/>
            <a:ext cx="1576500" cy="3484540"/>
            <a:chOff x="2432525" y="1827400"/>
            <a:chExt cx="1576500" cy="3484540"/>
          </a:xfrm>
        </p:grpSpPr>
        <p:sp>
          <p:nvSpPr>
            <p:cNvPr id="356" name="Google Shape;356;p22"/>
            <p:cNvSpPr/>
            <p:nvPr>
              <p:custDataLst>
                <p:tags r:id="rId6"/>
              </p:custDataLst>
            </p:nvPr>
          </p:nvSpPr>
          <p:spPr>
            <a:xfrm>
              <a:off x="2466050" y="3001600"/>
              <a:ext cx="1515000" cy="5424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Masked</a:t>
              </a:r>
              <a:endParaRPr sz="1100">
                <a:solidFill>
                  <a:schemeClr val="tx1"/>
                </a:solidFill>
              </a:endParaRPr>
            </a:p>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57" name="Google Shape;357;p22"/>
            <p:cNvSpPr/>
            <p:nvPr>
              <p:custDataLst>
                <p:tags r:id="rId7"/>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58" name="Google Shape;358;p22"/>
            <p:cNvSpPr/>
            <p:nvPr>
              <p:custDataLst>
                <p:tags r:id="rId8"/>
              </p:custDataLst>
            </p:nvPr>
          </p:nvSpPr>
          <p:spPr>
            <a:xfrm>
              <a:off x="246815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Output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59" name="Google Shape;359;p22"/>
            <p:cNvCxnSpPr/>
            <p:nvPr>
              <p:custDataLst>
                <p:tags r:id="rId9"/>
              </p:custDataLst>
            </p:nvPr>
          </p:nvCxnSpPr>
          <p:spPr>
            <a:xfrm rot="10800000" flipH="1">
              <a:off x="3225575" y="4832575"/>
              <a:ext cx="0" cy="216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p:nvPr>
              <p:custDataLst>
                <p:tags r:id="rId10"/>
              </p:custDataLst>
            </p:nvPr>
          </p:nvCxnSpPr>
          <p:spPr>
            <a:xfrm flipH="1" flipV="1">
              <a:off x="3221010" y="3550825"/>
              <a:ext cx="0" cy="3429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custDataLst>
                <p:tags r:id="rId11"/>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custDataLst>
                <p:tags r:id="rId12"/>
              </p:custDataLst>
            </p:nvPr>
          </p:nvCxnSpPr>
          <p:spPr>
            <a:xfrm rot="10800000">
              <a:off x="3223550" y="2932300"/>
              <a:ext cx="0" cy="69300"/>
            </a:xfrm>
            <a:prstGeom prst="straightConnector1">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4" name="Google Shape;364;p22"/>
            <p:cNvSpPr/>
            <p:nvPr>
              <p:custDataLst>
                <p:tags r:id="rId13"/>
              </p:custDataLst>
            </p:nvPr>
          </p:nvSpPr>
          <p:spPr>
            <a:xfrm>
              <a:off x="2466000" y="209285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65" name="Google Shape;365;p22"/>
            <p:cNvSpPr/>
            <p:nvPr>
              <p:custDataLst>
                <p:tags r:id="rId14"/>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66" name="Google Shape;366;p22"/>
            <p:cNvCxnSpPr>
              <a:stCxn id="357" idx="0"/>
              <a:endCxn id="364" idx="2"/>
            </p:cNvCxnSpPr>
            <p:nvPr>
              <p:custDataLst>
                <p:tags r:id="rId15"/>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custDataLst>
                <p:tags r:id="rId16"/>
              </p:custDataLst>
            </p:nvPr>
          </p:nvCxnSpPr>
          <p:spPr>
            <a:xfrm rot="10800000">
              <a:off x="3223550" y="2023600"/>
              <a:ext cx="0" cy="69300"/>
            </a:xfrm>
            <a:prstGeom prst="straightConnector1">
              <a:avLst/>
            </a:prstGeom>
            <a:noFill/>
            <a:ln w="12700" cap="flat" cmpd="sng">
              <a:solidFill>
                <a:schemeClr val="tx1"/>
              </a:solidFill>
              <a:prstDash val="solid"/>
              <a:round/>
              <a:headEnd type="none" w="med" len="med"/>
              <a:tailEnd type="none" w="med" len="med"/>
            </a:ln>
          </p:spPr>
        </p:cxnSp>
        <p:sp>
          <p:nvSpPr>
            <p:cNvPr id="360" name="Google Shape;360;p22"/>
            <p:cNvSpPr txBox="1"/>
            <p:nvPr>
              <p:custDataLst>
                <p:tags r:id="rId17"/>
              </p:custDataLst>
            </p:nvPr>
          </p:nvSpPr>
          <p:spPr>
            <a:xfrm>
              <a:off x="2432525" y="4933640"/>
              <a:ext cx="15765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Outputs</a:t>
              </a:r>
              <a:endParaRPr lang="en-GB" sz="1100">
                <a:solidFill>
                  <a:schemeClr val="tx1"/>
                </a:solidFill>
              </a:endParaRPr>
            </a:p>
            <a:p>
              <a:pPr marL="0" lvl="0" indent="0" algn="ctr" rtl="0">
                <a:spcBef>
                  <a:spcPts val="0"/>
                </a:spcBef>
                <a:spcAft>
                  <a:spcPts val="0"/>
                </a:spcAft>
                <a:buNone/>
              </a:pPr>
              <a:r>
                <a:rPr lang="en-GB" sz="1100">
                  <a:solidFill>
                    <a:schemeClr val="tx1"/>
                  </a:solidFill>
                </a:rPr>
                <a:t>(shifted right)</a:t>
              </a:r>
              <a:endParaRPr lang="en-GB" sz="1100">
                <a:solidFill>
                  <a:schemeClr val="tx1"/>
                </a:solidFill>
              </a:endParaRPr>
            </a:p>
          </p:txBody>
        </p:sp>
      </p:grpSp>
      <p:cxnSp>
        <p:nvCxnSpPr>
          <p:cNvPr id="371" name="Google Shape;371;p22"/>
          <p:cNvCxnSpPr/>
          <p:nvPr>
            <p:custDataLst>
              <p:tags r:id="rId18"/>
            </p:custDataLst>
          </p:nvPr>
        </p:nvCxnSpPr>
        <p:spPr>
          <a:xfrm flipH="1" flipV="1">
            <a:off x="9550580" y="6533475"/>
            <a:ext cx="4445" cy="229235"/>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9818327" y="6244064"/>
            <a:ext cx="323623" cy="320833"/>
            <a:chOff x="6555655" y="1673849"/>
            <a:chExt cx="407124" cy="385200"/>
          </a:xfrm>
          <a:solidFill>
            <a:schemeClr val="bg2">
              <a:lumMod val="95000"/>
            </a:schemeClr>
          </a:solidFill>
        </p:grpSpPr>
        <p:sp>
          <p:nvSpPr>
            <p:cNvPr id="373" name="Google Shape;373;p22"/>
            <p:cNvSpPr/>
            <p:nvPr>
              <p:custDataLst>
                <p:tags r:id="rId19"/>
              </p:custDataLst>
            </p:nvPr>
          </p:nvSpPr>
          <p:spPr>
            <a:xfrm>
              <a:off x="6555655"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custDataLst>
                <p:tags r:id="rId20"/>
              </p:custDataLst>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375" name="Google Shape;375;p22"/>
          <p:cNvSpPr txBox="1"/>
          <p:nvPr>
            <p:custDataLst>
              <p:tags r:id="rId21"/>
            </p:custDataLst>
          </p:nvPr>
        </p:nvSpPr>
        <p:spPr>
          <a:xfrm>
            <a:off x="9745285" y="6167603"/>
            <a:ext cx="1634100" cy="1791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376" name="Google Shape;376;p22"/>
          <p:cNvGrpSpPr/>
          <p:nvPr/>
        </p:nvGrpSpPr>
        <p:grpSpPr>
          <a:xfrm>
            <a:off x="6018150" y="4087425"/>
            <a:ext cx="1519250" cy="3484950"/>
            <a:chOff x="2461800" y="1827400"/>
            <a:chExt cx="1519250" cy="3484950"/>
          </a:xfrm>
        </p:grpSpPr>
        <p:sp>
          <p:nvSpPr>
            <p:cNvPr id="378" name="Google Shape;378;p22"/>
            <p:cNvSpPr/>
            <p:nvPr>
              <p:custDataLst>
                <p:tags r:id="rId22"/>
              </p:custDataLst>
            </p:nvPr>
          </p:nvSpPr>
          <p:spPr>
            <a:xfrm>
              <a:off x="2466050" y="3001600"/>
              <a:ext cx="1515000" cy="385200"/>
            </a:xfrm>
            <a:prstGeom prst="roundRect">
              <a:avLst>
                <a:gd name="adj" fmla="val 16667"/>
              </a:avLst>
            </a:prstGeom>
            <a:solidFill>
              <a:srgbClr val="FEDD8E"/>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Multi-Head</a:t>
              </a:r>
              <a:endParaRPr sz="1100">
                <a:solidFill>
                  <a:schemeClr val="tx1"/>
                </a:solidFill>
              </a:endParaRPr>
            </a:p>
            <a:p>
              <a:pPr marL="0" lvl="0" indent="0" algn="ctr" rtl="0">
                <a:spcBef>
                  <a:spcPts val="0"/>
                </a:spcBef>
                <a:spcAft>
                  <a:spcPts val="0"/>
                </a:spcAft>
                <a:buNone/>
              </a:pPr>
              <a:r>
                <a:rPr lang="en-GB" sz="1100">
                  <a:solidFill>
                    <a:schemeClr val="tx1"/>
                  </a:solidFill>
                </a:rPr>
                <a:t>Attention</a:t>
              </a:r>
              <a:endParaRPr lang="en-GB" sz="1100">
                <a:solidFill>
                  <a:schemeClr val="tx1"/>
                </a:solidFill>
              </a:endParaRPr>
            </a:p>
          </p:txBody>
        </p:sp>
        <p:sp>
          <p:nvSpPr>
            <p:cNvPr id="379" name="Google Shape;379;p22"/>
            <p:cNvSpPr/>
            <p:nvPr>
              <p:custDataLst>
                <p:tags r:id="rId23"/>
              </p:custDataLst>
            </p:nvPr>
          </p:nvSpPr>
          <p:spPr>
            <a:xfrm>
              <a:off x="2465950" y="273615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sp>
          <p:nvSpPr>
            <p:cNvPr id="380" name="Google Shape;380;p22"/>
            <p:cNvSpPr/>
            <p:nvPr>
              <p:custDataLst>
                <p:tags r:id="rId24"/>
              </p:custDataLst>
            </p:nvPr>
          </p:nvSpPr>
          <p:spPr>
            <a:xfrm>
              <a:off x="2461800" y="4381400"/>
              <a:ext cx="1515000" cy="435900"/>
            </a:xfrm>
            <a:prstGeom prst="roundRect">
              <a:avLst>
                <a:gd name="adj" fmla="val 16667"/>
              </a:avLst>
            </a:prstGeom>
            <a:solidFill>
              <a:srgbClr val="FDCCB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Input</a:t>
              </a:r>
              <a:endParaRPr sz="1100">
                <a:solidFill>
                  <a:schemeClr val="tx1"/>
                </a:solidFill>
              </a:endParaRPr>
            </a:p>
            <a:p>
              <a:pPr marL="0" lvl="0" indent="0" algn="ctr" rtl="0">
                <a:spcBef>
                  <a:spcPts val="0"/>
                </a:spcBef>
                <a:spcAft>
                  <a:spcPts val="0"/>
                </a:spcAft>
                <a:buNone/>
              </a:pPr>
              <a:r>
                <a:rPr lang="en-GB" sz="1100">
                  <a:solidFill>
                    <a:schemeClr val="tx1"/>
                  </a:solidFill>
                </a:rPr>
                <a:t>Embedding</a:t>
              </a:r>
              <a:endParaRPr lang="en-GB" sz="1100">
                <a:solidFill>
                  <a:schemeClr val="tx1"/>
                </a:solidFill>
              </a:endParaRPr>
            </a:p>
          </p:txBody>
        </p:sp>
        <p:cxnSp>
          <p:nvCxnSpPr>
            <p:cNvPr id="381" name="Google Shape;381;p22"/>
            <p:cNvCxnSpPr>
              <a:endCxn id="380" idx="2"/>
            </p:cNvCxnSpPr>
            <p:nvPr>
              <p:custDataLst>
                <p:tags r:id="rId25"/>
              </p:custDataLst>
            </p:nvPr>
          </p:nvCxnSpPr>
          <p:spPr>
            <a:xfrm rot="10800000">
              <a:off x="3219300" y="4832000"/>
              <a:ext cx="4500" cy="2160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custDataLst>
                <p:tags r:id="rId26"/>
              </p:custDataLst>
            </p:nvPr>
          </p:nvCxnSpPr>
          <p:spPr>
            <a:xfrm rot="5400000" flipH="1">
              <a:off x="2568500" y="2731750"/>
              <a:ext cx="552600" cy="757500"/>
            </a:xfrm>
            <a:prstGeom prst="bentConnector4">
              <a:avLst>
                <a:gd name="adj1" fmla="val -51406"/>
                <a:gd name="adj2" fmla="val 117528"/>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custDataLst>
                <p:tags r:id="rId27"/>
              </p:custDataLst>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custDataLst>
                <p:tags r:id="rId28"/>
              </p:custDataLst>
            </p:nvPr>
          </p:nvCxnSpPr>
          <p:spPr>
            <a:xfrm rot="10800000">
              <a:off x="3223550" y="2932300"/>
              <a:ext cx="0" cy="69300"/>
            </a:xfrm>
            <a:prstGeom prst="straightConnector1">
              <a:avLst/>
            </a:prstGeom>
            <a:noFill/>
            <a:ln w="12700" cap="flat" cmpd="sng">
              <a:solidFill>
                <a:schemeClr val="tx1"/>
              </a:solidFill>
              <a:prstDash val="solid"/>
              <a:round/>
              <a:headEnd type="none" w="med" len="med"/>
              <a:tailEnd type="none" w="med" len="med"/>
            </a:ln>
          </p:spPr>
        </p:cxnSp>
        <p:sp>
          <p:nvSpPr>
            <p:cNvPr id="385" name="Google Shape;385;p22"/>
            <p:cNvSpPr/>
            <p:nvPr>
              <p:custDataLst>
                <p:tags r:id="rId29"/>
              </p:custDataLst>
            </p:nvPr>
          </p:nvSpPr>
          <p:spPr>
            <a:xfrm>
              <a:off x="2466000" y="2092850"/>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sp>
          <p:nvSpPr>
            <p:cNvPr id="386" name="Google Shape;386;p22"/>
            <p:cNvSpPr/>
            <p:nvPr>
              <p:custDataLst>
                <p:tags r:id="rId30"/>
              </p:custDataLst>
            </p:nvPr>
          </p:nvSpPr>
          <p:spPr>
            <a:xfrm>
              <a:off x="2465900" y="182740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87" name="Google Shape;387;p22"/>
            <p:cNvCxnSpPr>
              <a:stCxn id="379" idx="0"/>
              <a:endCxn id="385" idx="2"/>
            </p:cNvCxnSpPr>
            <p:nvPr>
              <p:custDataLst>
                <p:tags r:id="rId31"/>
              </p:custDataLst>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custDataLst>
                <p:tags r:id="rId32"/>
              </p:custDataLst>
            </p:nvPr>
          </p:nvCxnSpPr>
          <p:spPr>
            <a:xfrm rot="10800000">
              <a:off x="3223550" y="2023600"/>
              <a:ext cx="0" cy="693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9" name="Google Shape;389;p22"/>
            <p:cNvSpPr txBox="1"/>
            <p:nvPr>
              <p:custDataLst>
                <p:tags r:id="rId33"/>
              </p:custDataLst>
            </p:nvPr>
          </p:nvSpPr>
          <p:spPr>
            <a:xfrm>
              <a:off x="2887550" y="4934050"/>
              <a:ext cx="672000" cy="378300"/>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Inputs</a:t>
              </a:r>
              <a:endParaRPr lang="en-GB" sz="1100">
                <a:solidFill>
                  <a:schemeClr val="tx1"/>
                </a:solidFill>
              </a:endParaRPr>
            </a:p>
          </p:txBody>
        </p:sp>
      </p:grpSp>
      <p:sp>
        <p:nvSpPr>
          <p:cNvPr id="390" name="Google Shape;390;p22"/>
          <p:cNvSpPr/>
          <p:nvPr>
            <p:custDataLst>
              <p:tags r:id="rId34"/>
            </p:custDataLst>
          </p:nvPr>
        </p:nvSpPr>
        <p:spPr>
          <a:xfrm>
            <a:off x="8792650" y="3640310"/>
            <a:ext cx="1515000" cy="385200"/>
          </a:xfrm>
          <a:prstGeom prst="roundRect">
            <a:avLst>
              <a:gd name="adj" fmla="val 16667"/>
            </a:avLst>
          </a:prstGeom>
          <a:solidFill>
            <a:srgbClr val="BFF8FF"/>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Feed</a:t>
            </a:r>
            <a:endParaRPr sz="1100">
              <a:solidFill>
                <a:schemeClr val="tx1"/>
              </a:solidFill>
            </a:endParaRPr>
          </a:p>
          <a:p>
            <a:pPr marL="0" lvl="0" indent="0" algn="ctr" rtl="0">
              <a:spcBef>
                <a:spcPts val="0"/>
              </a:spcBef>
              <a:spcAft>
                <a:spcPts val="0"/>
              </a:spcAft>
              <a:buNone/>
            </a:pPr>
            <a:r>
              <a:rPr lang="en-GB" sz="1100">
                <a:solidFill>
                  <a:schemeClr val="tx1"/>
                </a:solidFill>
              </a:rPr>
              <a:t>Forward</a:t>
            </a:r>
            <a:endParaRPr lang="en-GB" sz="1100">
              <a:solidFill>
                <a:schemeClr val="tx1"/>
              </a:solidFill>
            </a:endParaRPr>
          </a:p>
        </p:txBody>
      </p:sp>
      <p:cxnSp>
        <p:nvCxnSpPr>
          <p:cNvPr id="392" name="Google Shape;392;p22"/>
          <p:cNvCxnSpPr/>
          <p:nvPr>
            <p:custDataLst>
              <p:tags r:id="rId35"/>
            </p:custDataLst>
          </p:nvPr>
        </p:nvCxnSpPr>
        <p:spPr>
          <a:xfrm>
            <a:off x="6779895" y="4087495"/>
            <a:ext cx="2444115" cy="971550"/>
          </a:xfrm>
          <a:prstGeom prst="bentConnector3">
            <a:avLst>
              <a:gd name="adj1" fmla="val 50013"/>
            </a:avLst>
          </a:prstGeom>
          <a:noFill/>
          <a:ln w="9525" cap="flat" cmpd="sng">
            <a:solidFill>
              <a:schemeClr val="dk2"/>
            </a:solidFill>
            <a:prstDash val="solid"/>
            <a:round/>
            <a:headEnd type="none" w="med" len="med"/>
            <a:tailEnd type="none" w="med" len="med"/>
          </a:ln>
        </p:spPr>
      </p:cxnSp>
      <p:cxnSp>
        <p:nvCxnSpPr>
          <p:cNvPr id="393" name="Google Shape;393;p22"/>
          <p:cNvCxnSpPr/>
          <p:nvPr>
            <p:custDataLst>
              <p:tags r:id="rId36"/>
            </p:custDataLst>
          </p:nvPr>
        </p:nvCxnSpPr>
        <p:spPr>
          <a:xfrm rot="10800000" flipH="1">
            <a:off x="9219600" y="486381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p:nvPr>
            <p:custDataLst>
              <p:tags r:id="rId37"/>
            </p:custDataLst>
          </p:nvPr>
        </p:nvCxnSpPr>
        <p:spPr>
          <a:xfrm flipV="1">
            <a:off x="6776291" y="5647303"/>
            <a:ext cx="3810" cy="50673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p:nvPr>
            <p:custDataLst>
              <p:tags r:id="rId38"/>
            </p:custDataLst>
          </p:nvPr>
        </p:nvCxnSpPr>
        <p:spPr>
          <a:xfrm flipV="1">
            <a:off x="6775650" y="6412190"/>
            <a:ext cx="635" cy="229235"/>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custDataLst>
              <p:tags r:id="rId39"/>
            </p:custDataLst>
          </p:nvPr>
        </p:nvCxnSpPr>
        <p:spPr>
          <a:xfrm rot="10800000" flipH="1">
            <a:off x="9010350" y="486381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custDataLst>
              <p:tags r:id="rId40"/>
            </p:custDataLst>
          </p:nvPr>
        </p:nvSpPr>
        <p:spPr>
          <a:xfrm>
            <a:off x="8792650" y="3376660"/>
            <a:ext cx="1515000" cy="196200"/>
          </a:xfrm>
          <a:prstGeom prst="roundRect">
            <a:avLst>
              <a:gd name="adj" fmla="val 28518"/>
            </a:avLst>
          </a:prstGeom>
          <a:solidFill>
            <a:srgbClr val="FEECD4"/>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Add &amp; Norm</a:t>
            </a:r>
            <a:endParaRPr lang="en-GB" sz="1100">
              <a:solidFill>
                <a:schemeClr val="tx1"/>
              </a:solidFill>
            </a:endParaRPr>
          </a:p>
        </p:txBody>
      </p:sp>
      <p:cxnSp>
        <p:nvCxnSpPr>
          <p:cNvPr id="398" name="Google Shape;398;p22"/>
          <p:cNvCxnSpPr/>
          <p:nvPr>
            <p:custDataLst>
              <p:tags r:id="rId41"/>
            </p:custDataLst>
          </p:nvPr>
        </p:nvCxnSpPr>
        <p:spPr>
          <a:xfrm rot="16200000" flipV="1">
            <a:off x="6320155" y="5698490"/>
            <a:ext cx="506730" cy="403860"/>
          </a:xfrm>
          <a:prstGeom prst="bentConnector3">
            <a:avLst>
              <a:gd name="adj1" fmla="val 61403"/>
            </a:avLst>
          </a:prstGeom>
          <a:noFill/>
          <a:ln w="9525" cap="flat" cmpd="sng">
            <a:solidFill>
              <a:schemeClr val="dk2"/>
            </a:solidFill>
            <a:prstDash val="solid"/>
            <a:round/>
            <a:headEnd type="none" w="med" len="med"/>
            <a:tailEnd type="triangle" w="med" len="med"/>
          </a:ln>
        </p:spPr>
      </p:cxnSp>
      <p:cxnSp>
        <p:nvCxnSpPr>
          <p:cNvPr id="399" name="Google Shape;399;p22"/>
          <p:cNvCxnSpPr>
            <a:endCxn id="390" idx="2"/>
          </p:cNvCxnSpPr>
          <p:nvPr>
            <p:custDataLst>
              <p:tags r:id="rId42"/>
            </p:custDataLst>
          </p:nvPr>
        </p:nvCxnSpPr>
        <p:spPr>
          <a:xfrm flipH="1" flipV="1">
            <a:off x="9550235" y="4025830"/>
            <a:ext cx="2540" cy="18288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custDataLst>
              <p:tags r:id="rId43"/>
            </p:custDataLst>
          </p:nvPr>
        </p:nvCxnSpPr>
        <p:spPr>
          <a:xfrm>
            <a:off x="9550150" y="3572860"/>
            <a:ext cx="0" cy="67500"/>
          </a:xfrm>
          <a:prstGeom prst="straightConnector1">
            <a:avLst/>
          </a:prstGeom>
          <a:noFill/>
          <a:ln w="12700" cap="flat" cmpd="sng">
            <a:solidFill>
              <a:schemeClr val="dk2"/>
            </a:solidFill>
            <a:prstDash val="solid"/>
            <a:round/>
            <a:headEnd type="none" w="med" len="med"/>
            <a:tailEnd type="none" w="med" len="med"/>
          </a:ln>
        </p:spPr>
      </p:cxnSp>
      <p:cxnSp>
        <p:nvCxnSpPr>
          <p:cNvPr id="401" name="Google Shape;401;p22"/>
          <p:cNvCxnSpPr/>
          <p:nvPr>
            <p:custDataLst>
              <p:tags r:id="rId44"/>
            </p:custDataLst>
          </p:nvPr>
        </p:nvCxnSpPr>
        <p:spPr>
          <a:xfrm rot="10800000" flipH="1">
            <a:off x="9551575" y="4307445"/>
            <a:ext cx="758700" cy="730500"/>
          </a:xfrm>
          <a:prstGeom prst="bentConnector3">
            <a:avLst>
              <a:gd name="adj1" fmla="val 122208"/>
            </a:avLst>
          </a:prstGeom>
          <a:noFill/>
          <a:ln w="9525" cap="flat" cmpd="sng">
            <a:solidFill>
              <a:schemeClr val="dk2"/>
            </a:solidFill>
            <a:prstDash val="solid"/>
            <a:round/>
            <a:headEnd type="none" w="med" len="med"/>
            <a:tailEnd type="triangle" w="med" len="med"/>
          </a:ln>
        </p:spPr>
      </p:cxnSp>
      <p:cxnSp>
        <p:nvCxnSpPr>
          <p:cNvPr id="402" name="Google Shape;402;p22"/>
          <p:cNvCxnSpPr/>
          <p:nvPr>
            <p:custDataLst>
              <p:tags r:id="rId45"/>
            </p:custDataLst>
          </p:nvPr>
        </p:nvCxnSpPr>
        <p:spPr>
          <a:xfrm rot="10800000" flipH="1">
            <a:off x="9551788" y="3474985"/>
            <a:ext cx="756900" cy="653700"/>
          </a:xfrm>
          <a:prstGeom prst="bentConnector3">
            <a:avLst>
              <a:gd name="adj1" fmla="val 123225"/>
            </a:avLst>
          </a:prstGeom>
          <a:noFill/>
          <a:ln w="9525" cap="flat" cmpd="sng">
            <a:solidFill>
              <a:schemeClr val="dk2"/>
            </a:solidFill>
            <a:prstDash val="solid"/>
            <a:round/>
            <a:headEnd type="none" w="med" len="med"/>
            <a:tailEnd type="triangle" w="med" len="med"/>
          </a:ln>
        </p:spPr>
      </p:cxnSp>
      <p:sp>
        <p:nvSpPr>
          <p:cNvPr id="403" name="Google Shape;403;p22"/>
          <p:cNvSpPr/>
          <p:nvPr>
            <p:custDataLst>
              <p:tags r:id="rId46"/>
            </p:custDataLst>
          </p:nvPr>
        </p:nvSpPr>
        <p:spPr>
          <a:xfrm>
            <a:off x="8792650" y="3017358"/>
            <a:ext cx="1515000" cy="196200"/>
          </a:xfrm>
          <a:prstGeom prst="roundRect">
            <a:avLst>
              <a:gd name="adj" fmla="val 28518"/>
            </a:avLst>
          </a:prstGeom>
          <a:solidFill>
            <a:srgbClr val="E5D2F9"/>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Linear</a:t>
            </a:r>
            <a:endParaRPr lang="en-GB" sz="1100">
              <a:solidFill>
                <a:schemeClr val="tx1"/>
              </a:solidFill>
            </a:endParaRPr>
          </a:p>
        </p:txBody>
      </p:sp>
      <p:sp>
        <p:nvSpPr>
          <p:cNvPr id="404" name="Google Shape;404;p22"/>
          <p:cNvSpPr/>
          <p:nvPr>
            <p:custDataLst>
              <p:tags r:id="rId47"/>
            </p:custDataLst>
          </p:nvPr>
        </p:nvSpPr>
        <p:spPr>
          <a:xfrm>
            <a:off x="8792650" y="2657060"/>
            <a:ext cx="1515000" cy="196200"/>
          </a:xfrm>
          <a:prstGeom prst="roundRect">
            <a:avLst>
              <a:gd name="adj" fmla="val 28518"/>
            </a:avLst>
          </a:prstGeom>
          <a:solidFill>
            <a:srgbClr val="CDE3B6"/>
          </a:solidFill>
          <a:ln w="19050"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chemeClr val="tx1"/>
                </a:solidFill>
              </a:rPr>
              <a:t>Softmax</a:t>
            </a:r>
            <a:endParaRPr lang="en-GB" sz="1100">
              <a:solidFill>
                <a:schemeClr val="tx1"/>
              </a:solidFill>
            </a:endParaRPr>
          </a:p>
        </p:txBody>
      </p:sp>
      <p:cxnSp>
        <p:nvCxnSpPr>
          <p:cNvPr id="405" name="Google Shape;405;p22"/>
          <p:cNvCxnSpPr>
            <a:stCxn id="397" idx="0"/>
            <a:endCxn id="403" idx="2"/>
          </p:cNvCxnSpPr>
          <p:nvPr>
            <p:custDataLst>
              <p:tags r:id="rId48"/>
            </p:custDataLst>
          </p:nvPr>
        </p:nvCxnSpPr>
        <p:spPr>
          <a:xfrm flipV="1">
            <a:off x="9550150" y="3213465"/>
            <a:ext cx="0" cy="163195"/>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custDataLst>
              <p:tags r:id="rId49"/>
            </p:custDataLst>
          </p:nvPr>
        </p:nvCxnSpPr>
        <p:spPr>
          <a:xfrm>
            <a:off x="9550150" y="2853260"/>
            <a:ext cx="0" cy="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custDataLst>
              <p:tags r:id="rId50"/>
            </p:custDataLst>
          </p:nvPr>
        </p:nvCxnSpPr>
        <p:spPr>
          <a:xfrm>
            <a:off x="9678106" y="638206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p:nvPr>
            <p:custDataLst>
              <p:tags r:id="rId51"/>
            </p:custDataLst>
          </p:nvPr>
        </p:nvCxnSpPr>
        <p:spPr>
          <a:xfrm>
            <a:off x="9678106" y="6404480"/>
            <a:ext cx="140100" cy="0"/>
          </a:xfrm>
          <a:prstGeom prst="straightConnector1">
            <a:avLst/>
          </a:prstGeom>
          <a:noFill/>
          <a:ln w="9525" cap="flat" cmpd="sng">
            <a:solidFill>
              <a:schemeClr val="dk2"/>
            </a:solidFill>
            <a:prstDash val="solid"/>
            <a:round/>
            <a:headEnd type="none" w="med" len="med"/>
            <a:tailEnd type="none" w="med" len="med"/>
          </a:ln>
        </p:spPr>
      </p:cxnSp>
      <p:sp>
        <p:nvSpPr>
          <p:cNvPr id="32" name="文本框 31"/>
          <p:cNvSpPr txBox="1"/>
          <p:nvPr/>
        </p:nvSpPr>
        <p:spPr>
          <a:xfrm>
            <a:off x="7299960" y="6080125"/>
            <a:ext cx="910590" cy="429895"/>
          </a:xfrm>
          <a:prstGeom prst="rect">
            <a:avLst/>
          </a:prstGeom>
          <a:noFill/>
        </p:spPr>
        <p:txBody>
          <a:bodyPr wrap="square" rtlCol="0" anchor="t">
            <a:spAutoFit/>
          </a:bodyPr>
          <a:p>
            <a:pPr marL="0" lvl="0" indent="0" algn="ctr" rtl="0">
              <a:spcBef>
                <a:spcPts val="0"/>
              </a:spcBef>
              <a:spcAft>
                <a:spcPts val="0"/>
              </a:spcAft>
              <a:buNone/>
            </a:pPr>
            <a:r>
              <a:rPr lang="en-GB" sz="1100">
                <a:solidFill>
                  <a:schemeClr val="dk2"/>
                </a:solidFill>
                <a:sym typeface="+mn-ea"/>
              </a:rPr>
              <a:t>Positional </a:t>
            </a:r>
            <a:endParaRPr sz="1100">
              <a:solidFill>
                <a:schemeClr val="dk2"/>
              </a:solidFill>
            </a:endParaRPr>
          </a:p>
          <a:p>
            <a:pPr marL="0" lvl="0" indent="0" algn="ctr" rtl="0">
              <a:spcBef>
                <a:spcPts val="0"/>
              </a:spcBef>
              <a:spcAft>
                <a:spcPts val="0"/>
              </a:spcAft>
              <a:buNone/>
            </a:pPr>
            <a:r>
              <a:rPr lang="en-GB" sz="1100">
                <a:solidFill>
                  <a:schemeClr val="dk2"/>
                </a:solidFill>
                <a:sym typeface="+mn-ea"/>
              </a:rPr>
              <a:t>Encoding</a:t>
            </a:r>
            <a:endParaRPr lang="en-GB" altLang="en-US" sz="1100">
              <a:solidFill>
                <a:schemeClr val="dk2"/>
              </a:solidFill>
              <a:sym typeface="+mn-ea"/>
            </a:endParaRPr>
          </a:p>
        </p:txBody>
      </p:sp>
      <p:cxnSp>
        <p:nvCxnSpPr>
          <p:cNvPr id="35" name="Google Shape;398;p22"/>
          <p:cNvCxnSpPr/>
          <p:nvPr>
            <p:custDataLst>
              <p:tags r:id="rId52"/>
            </p:custDataLst>
          </p:nvPr>
        </p:nvCxnSpPr>
        <p:spPr>
          <a:xfrm rot="16200000">
            <a:off x="6731000" y="5699125"/>
            <a:ext cx="503555" cy="405765"/>
          </a:xfrm>
          <a:prstGeom prst="bentConnector3">
            <a:avLst>
              <a:gd name="adj1" fmla="val 61664"/>
            </a:avLst>
          </a:prstGeom>
          <a:noFill/>
          <a:ln w="9525" cap="flat" cmpd="sng">
            <a:solidFill>
              <a:schemeClr val="dk2"/>
            </a:solidFill>
            <a:prstDash val="solid"/>
            <a:round/>
            <a:headEnd type="none" w="med" len="med"/>
            <a:tailEnd type="triangle" w="med" len="med"/>
          </a:ln>
        </p:spPr>
      </p:cxnSp>
      <p:grpSp>
        <p:nvGrpSpPr>
          <p:cNvPr id="2" name="Google Shape;346;p22"/>
          <p:cNvGrpSpPr/>
          <p:nvPr/>
        </p:nvGrpSpPr>
        <p:grpSpPr>
          <a:xfrm>
            <a:off x="6647706" y="6154033"/>
            <a:ext cx="255900" cy="258300"/>
            <a:chOff x="2372506" y="3438683"/>
            <a:chExt cx="255900" cy="258300"/>
          </a:xfrm>
        </p:grpSpPr>
        <p:pic>
          <p:nvPicPr>
            <p:cNvPr id="3" name="Google Shape;347;p22" descr="+" title="MathEquation,#585858"/>
            <p:cNvPicPr preferRelativeResize="0"/>
            <p:nvPr>
              <p:custDataLst>
                <p:tags r:id="rId53"/>
              </p:custDataLst>
            </p:nvPr>
          </p:nvPicPr>
          <p:blipFill>
            <a:blip r:embed="rId54"/>
            <a:stretch>
              <a:fillRect/>
            </a:stretch>
          </p:blipFill>
          <p:spPr>
            <a:xfrm>
              <a:off x="2407953" y="3466746"/>
              <a:ext cx="185040" cy="202107"/>
            </a:xfrm>
            <a:prstGeom prst="rect">
              <a:avLst/>
            </a:prstGeom>
            <a:noFill/>
            <a:ln>
              <a:noFill/>
            </a:ln>
          </p:spPr>
        </p:pic>
        <p:sp>
          <p:nvSpPr>
            <p:cNvPr id="4" name="Google Shape;348;p22"/>
            <p:cNvSpPr/>
            <p:nvPr>
              <p:custDataLst>
                <p:tags r:id="rId55"/>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chemeClr val="tx1"/>
                </a:solidFill>
              </a:endParaRPr>
            </a:p>
          </p:txBody>
        </p:sp>
      </p:grpSp>
      <p:cxnSp>
        <p:nvCxnSpPr>
          <p:cNvPr id="8" name="Google Shape;398;p22"/>
          <p:cNvCxnSpPr/>
          <p:nvPr>
            <p:custDataLst>
              <p:tags r:id="rId56"/>
            </p:custDataLst>
          </p:nvPr>
        </p:nvCxnSpPr>
        <p:spPr>
          <a:xfrm rot="16200000" flipV="1">
            <a:off x="9223375" y="5948680"/>
            <a:ext cx="334010" cy="319405"/>
          </a:xfrm>
          <a:prstGeom prst="bentConnector3">
            <a:avLst>
              <a:gd name="adj1" fmla="val 57509"/>
            </a:avLst>
          </a:prstGeom>
          <a:noFill/>
          <a:ln w="9525" cap="flat" cmpd="sng">
            <a:solidFill>
              <a:schemeClr val="dk2"/>
            </a:solidFill>
            <a:prstDash val="solid"/>
            <a:round/>
            <a:headEnd type="none" w="med" len="med"/>
            <a:tailEnd type="triangle" w="med" len="med"/>
          </a:ln>
        </p:spPr>
      </p:cxnSp>
      <p:grpSp>
        <p:nvGrpSpPr>
          <p:cNvPr id="368" name="Google Shape;368;p22"/>
          <p:cNvGrpSpPr/>
          <p:nvPr/>
        </p:nvGrpSpPr>
        <p:grpSpPr>
          <a:xfrm>
            <a:off x="9422206" y="6275330"/>
            <a:ext cx="255900" cy="258300"/>
            <a:chOff x="2372506" y="3438683"/>
            <a:chExt cx="255900" cy="258300"/>
          </a:xfrm>
        </p:grpSpPr>
        <p:pic>
          <p:nvPicPr>
            <p:cNvPr id="369" name="Google Shape;369;p22" descr="+" title="MathEquation,#585858"/>
            <p:cNvPicPr preferRelativeResize="0"/>
            <p:nvPr>
              <p:custDataLst>
                <p:tags r:id="rId57"/>
              </p:custDataLst>
            </p:nvPr>
          </p:nvPicPr>
          <p:blipFill>
            <a:blip r:embed="rId54"/>
            <a:stretch>
              <a:fillRect/>
            </a:stretch>
          </p:blipFill>
          <p:spPr>
            <a:xfrm>
              <a:off x="2407953" y="3466746"/>
              <a:ext cx="185040" cy="202107"/>
            </a:xfrm>
            <a:prstGeom prst="rect">
              <a:avLst/>
            </a:prstGeom>
            <a:noFill/>
            <a:ln>
              <a:noFill/>
            </a:ln>
          </p:spPr>
        </p:pic>
        <p:sp>
          <p:nvSpPr>
            <p:cNvPr id="370" name="Google Shape;370;p22"/>
            <p:cNvSpPr/>
            <p:nvPr>
              <p:custDataLst>
                <p:tags r:id="rId58"/>
              </p:custDataLst>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grpSp>
      <p:cxnSp>
        <p:nvCxnSpPr>
          <p:cNvPr id="9" name="Google Shape;398;p22"/>
          <p:cNvCxnSpPr/>
          <p:nvPr>
            <p:custDataLst>
              <p:tags r:id="rId59"/>
            </p:custDataLst>
          </p:nvPr>
        </p:nvCxnSpPr>
        <p:spPr>
          <a:xfrm rot="16200000">
            <a:off x="9544050" y="5938520"/>
            <a:ext cx="342900" cy="330835"/>
          </a:xfrm>
          <a:prstGeom prst="bentConnector3">
            <a:avLst>
              <a:gd name="adj1" fmla="val 55833"/>
            </a:avLst>
          </a:prstGeom>
          <a:noFill/>
          <a:ln w="9525" cap="flat" cmpd="sng">
            <a:solidFill>
              <a:schemeClr val="dk2"/>
            </a:solidFill>
            <a:prstDash val="solid"/>
            <a:round/>
            <a:headEnd type="none" w="med" len="med"/>
            <a:tailEnd type="triangle" w="med" len="med"/>
          </a:ln>
        </p:spPr>
      </p:cxnSp>
      <p:cxnSp>
        <p:nvCxnSpPr>
          <p:cNvPr id="10" name="Google Shape;405;p22"/>
          <p:cNvCxnSpPr>
            <a:stCxn id="403" idx="0"/>
            <a:endCxn id="404" idx="2"/>
          </p:cNvCxnSpPr>
          <p:nvPr>
            <p:custDataLst>
              <p:tags r:id="rId60"/>
            </p:custDataLst>
          </p:nvPr>
        </p:nvCxnSpPr>
        <p:spPr>
          <a:xfrm flipV="1">
            <a:off x="9550150" y="2852785"/>
            <a:ext cx="0" cy="164465"/>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05;p22"/>
          <p:cNvCxnSpPr/>
          <p:nvPr>
            <p:custDataLst>
              <p:tags r:id="rId61"/>
            </p:custDataLst>
          </p:nvPr>
        </p:nvCxnSpPr>
        <p:spPr>
          <a:xfrm flipV="1">
            <a:off x="9550150" y="2492105"/>
            <a:ext cx="0" cy="164465"/>
          </a:xfrm>
          <a:prstGeom prst="straightConnector1">
            <a:avLst/>
          </a:prstGeom>
          <a:noFill/>
          <a:ln w="9525" cap="flat" cmpd="sng">
            <a:solidFill>
              <a:schemeClr val="dk2"/>
            </a:solidFill>
            <a:prstDash val="solid"/>
            <a:round/>
            <a:headEnd type="none" w="med" len="med"/>
            <a:tailEnd type="triangle" w="med" len="med"/>
          </a:ln>
        </p:spPr>
      </p:cxnSp>
      <p:sp>
        <p:nvSpPr>
          <p:cNvPr id="12" name="Google Shape;360;p22"/>
          <p:cNvSpPr txBox="1"/>
          <p:nvPr>
            <p:custDataLst>
              <p:tags r:id="rId62"/>
            </p:custDataLst>
          </p:nvPr>
        </p:nvSpPr>
        <p:spPr>
          <a:xfrm>
            <a:off x="8761730" y="2069465"/>
            <a:ext cx="1576705" cy="422275"/>
          </a:xfrm>
          <a:prstGeom prst="rect">
            <a:avLst/>
          </a:prstGeom>
          <a:noFill/>
          <a:ln>
            <a:noFill/>
          </a:ln>
        </p:spPr>
        <p:txBody>
          <a:bodyPr spcFirstLastPara="1" wrap="square" lIns="91425" tIns="91425" rIns="91425" bIns="91425" anchor="t" anchorCtr="0">
            <a:noAutofit/>
          </a:bodyPr>
          <a:p>
            <a:pPr marL="0" lvl="0" indent="0" algn="ctr" rtl="0">
              <a:spcBef>
                <a:spcPts val="0"/>
              </a:spcBef>
              <a:spcAft>
                <a:spcPts val="0"/>
              </a:spcAft>
              <a:buNone/>
            </a:pPr>
            <a:r>
              <a:rPr lang="en-GB" sz="1100">
                <a:solidFill>
                  <a:schemeClr val="tx1"/>
                </a:solidFill>
              </a:rPr>
              <a:t>Output</a:t>
            </a:r>
            <a:endParaRPr lang="en-GB" sz="1100">
              <a:solidFill>
                <a:schemeClr val="tx1"/>
              </a:solidFill>
            </a:endParaRPr>
          </a:p>
          <a:p>
            <a:pPr marL="0" lvl="0" indent="0" algn="ctr" rtl="0">
              <a:spcBef>
                <a:spcPts val="0"/>
              </a:spcBef>
              <a:spcAft>
                <a:spcPts val="0"/>
              </a:spcAft>
              <a:buNone/>
            </a:pPr>
            <a:r>
              <a:rPr lang="en-US" altLang="en-GB" sz="1100">
                <a:solidFill>
                  <a:schemeClr val="tx1"/>
                </a:solidFill>
              </a:rPr>
              <a:t>Probabilities</a:t>
            </a:r>
            <a:endParaRPr lang="en-US" altLang="en-GB" sz="1100">
              <a:solidFill>
                <a:schemeClr val="tx1"/>
              </a:solidFill>
            </a:endParaRPr>
          </a:p>
        </p:txBody>
      </p:sp>
      <p:grpSp>
        <p:nvGrpSpPr>
          <p:cNvPr id="349" name="Google Shape;349;p22"/>
          <p:cNvGrpSpPr/>
          <p:nvPr/>
        </p:nvGrpSpPr>
        <p:grpSpPr>
          <a:xfrm>
            <a:off x="7040602" y="6141816"/>
            <a:ext cx="323668" cy="320833"/>
            <a:chOff x="7687999" y="1673849"/>
            <a:chExt cx="407181" cy="385200"/>
          </a:xfrm>
          <a:solidFill>
            <a:schemeClr val="bg2">
              <a:lumMod val="95000"/>
            </a:schemeClr>
          </a:solidFill>
        </p:grpSpPr>
        <p:sp>
          <p:nvSpPr>
            <p:cNvPr id="350" name="Google Shape;350;p22"/>
            <p:cNvSpPr/>
            <p:nvPr>
              <p:custDataLst>
                <p:tags r:id="rId63"/>
              </p:custDataLst>
            </p:nvPr>
          </p:nvSpPr>
          <p:spPr>
            <a:xfrm>
              <a:off x="7687999" y="1673849"/>
              <a:ext cx="407100" cy="385200"/>
            </a:xfrm>
            <a:prstGeom prst="ellipse">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custDataLst>
                <p:tags r:id="rId64"/>
              </p:custDataLst>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grpFill/>
            <a:ln w="9525" cap="flat" cmpd="sng">
              <a:solidFill>
                <a:schemeClr val="dk2"/>
              </a:solidFill>
              <a:prstDash val="solid"/>
              <a:round/>
              <a:headEnd type="none" w="med" len="med"/>
              <a:tailEnd type="none" w="med" len="med"/>
            </a:ln>
          </p:spPr>
        </p:sp>
      </p:grpSp>
      <p:sp>
        <p:nvSpPr>
          <p:cNvPr id="16" name="文本框 15"/>
          <p:cNvSpPr txBox="1"/>
          <p:nvPr/>
        </p:nvSpPr>
        <p:spPr>
          <a:xfrm>
            <a:off x="3178810" y="1773555"/>
            <a:ext cx="2260600" cy="337185"/>
          </a:xfrm>
          <a:prstGeom prst="rect">
            <a:avLst/>
          </a:prstGeom>
          <a:noFill/>
        </p:spPr>
        <p:txBody>
          <a:bodyPr wrap="square" rtlCol="0">
            <a:spAutoFit/>
          </a:bodyPr>
          <a:p>
            <a:pPr algn="ctr"/>
            <a:r>
              <a:rPr lang="en-US" altLang="zh-CN" sz="1600"/>
              <a:t>Transformer-Encoder</a:t>
            </a:r>
            <a:endParaRPr lang="en-US" altLang="zh-CN" sz="1600"/>
          </a:p>
        </p:txBody>
      </p:sp>
      <p:cxnSp>
        <p:nvCxnSpPr>
          <p:cNvPr id="19" name="直接连接符 18"/>
          <p:cNvCxnSpPr/>
          <p:nvPr/>
        </p:nvCxnSpPr>
        <p:spPr>
          <a:xfrm>
            <a:off x="8157210" y="1807210"/>
            <a:ext cx="11430" cy="5950585"/>
          </a:xfrm>
          <a:prstGeom prst="line">
            <a:avLst/>
          </a:prstGeom>
          <a:ln w="9525" cmpd="sng">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custDataLst>
      <p:tags r:id="rId6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2" name="圆角矩形 11"/>
          <p:cNvSpPr/>
          <p:nvPr/>
        </p:nvSpPr>
        <p:spPr>
          <a:xfrm>
            <a:off x="4762500" y="5012055"/>
            <a:ext cx="5555615" cy="2643505"/>
          </a:xfrm>
          <a:prstGeom prst="roundRect">
            <a:avLst/>
          </a:prstGeom>
          <a:solidFill>
            <a:srgbClr val="E7D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3" name="流程图: 可选过程 2"/>
          <p:cNvSpPr/>
          <p:nvPr/>
        </p:nvSpPr>
        <p:spPr>
          <a:xfrm>
            <a:off x="263309" y="5373549"/>
            <a:ext cx="1969055" cy="1592609"/>
          </a:xfrm>
          <a:prstGeom prst="flowChartAlternateProcess">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2" name="流程图: 可选过程 1"/>
          <p:cNvSpPr/>
          <p:nvPr/>
        </p:nvSpPr>
        <p:spPr>
          <a:xfrm>
            <a:off x="208173" y="2359444"/>
            <a:ext cx="1969055" cy="1592609"/>
          </a:xfrm>
          <a:prstGeom prst="flowChartAlternateProcess">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 name="流程图: 可选过程 7"/>
          <p:cNvSpPr/>
          <p:nvPr/>
        </p:nvSpPr>
        <p:spPr>
          <a:xfrm>
            <a:off x="2492483" y="1842804"/>
            <a:ext cx="1789071" cy="2618647"/>
          </a:xfrm>
          <a:prstGeom prst="flowChartAlternateProcess">
            <a:avLst/>
          </a:prstGeom>
          <a:solidFill>
            <a:schemeClr val="accent2">
              <a:lumMod val="20000"/>
              <a:lumOff val="8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 name="流程图: 可选过程 8"/>
          <p:cNvSpPr/>
          <p:nvPr/>
        </p:nvSpPr>
        <p:spPr>
          <a:xfrm>
            <a:off x="2492483" y="4849939"/>
            <a:ext cx="1789071" cy="2618647"/>
          </a:xfrm>
          <a:prstGeom prst="flowChartAlternateProcess">
            <a:avLst/>
          </a:prstGeom>
          <a:solidFill>
            <a:schemeClr val="accent1">
              <a:lumMod val="60000"/>
              <a:lumOff val="40000"/>
              <a:alpha val="74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0" name="文本框 9"/>
          <p:cNvSpPr txBox="1"/>
          <p:nvPr/>
        </p:nvSpPr>
        <p:spPr>
          <a:xfrm>
            <a:off x="1868242" y="1842804"/>
            <a:ext cx="3036920" cy="517138"/>
          </a:xfrm>
          <a:prstGeom prst="rect">
            <a:avLst/>
          </a:prstGeom>
          <a:noFill/>
        </p:spPr>
        <p:txBody>
          <a:bodyPr wrap="square" rtlCol="0">
            <a:noAutofit/>
          </a:bodyPr>
          <a:p>
            <a:pPr algn="ctr"/>
            <a:r>
              <a:rPr lang="en-US" altLang="zh-CN" sz="1795" b="1"/>
              <a:t>Data </a:t>
            </a:r>
            <a:endParaRPr lang="en-US" altLang="zh-CN" sz="1795" b="1"/>
          </a:p>
          <a:p>
            <a:pPr algn="ctr"/>
            <a:r>
              <a:rPr lang="en-US" altLang="zh-CN" sz="1795" b="1"/>
              <a:t>Augmentation</a:t>
            </a:r>
            <a:endParaRPr lang="en-US" altLang="zh-CN" sz="1795" b="1"/>
          </a:p>
        </p:txBody>
      </p:sp>
      <p:sp>
        <p:nvSpPr>
          <p:cNvPr id="11" name="文本框 10"/>
          <p:cNvSpPr txBox="1"/>
          <p:nvPr/>
        </p:nvSpPr>
        <p:spPr>
          <a:xfrm>
            <a:off x="1868875" y="4921552"/>
            <a:ext cx="3036920" cy="517138"/>
          </a:xfrm>
          <a:prstGeom prst="rect">
            <a:avLst/>
          </a:prstGeom>
          <a:noFill/>
        </p:spPr>
        <p:txBody>
          <a:bodyPr wrap="square" rtlCol="0">
            <a:noAutofit/>
          </a:bodyPr>
          <a:p>
            <a:pPr algn="ctr"/>
            <a:r>
              <a:rPr lang="en-US" altLang="zh-CN" sz="1795" b="1"/>
              <a:t>ms-testing</a:t>
            </a:r>
            <a:endParaRPr lang="en-US" altLang="zh-CN" sz="1795" b="1"/>
          </a:p>
        </p:txBody>
      </p:sp>
      <p:sp>
        <p:nvSpPr>
          <p:cNvPr id="15" name="流程图: 可选过程 14"/>
          <p:cNvSpPr/>
          <p:nvPr/>
        </p:nvSpPr>
        <p:spPr>
          <a:xfrm>
            <a:off x="2735209" y="5353134"/>
            <a:ext cx="1302986" cy="484817"/>
          </a:xfrm>
          <a:prstGeom prst="flowChartAlternateProcess">
            <a:avLst/>
          </a:prstGeom>
          <a:solidFill>
            <a:schemeClr val="accent2">
              <a:lumMod val="20000"/>
              <a:lumOff val="8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scale</a:t>
            </a:r>
            <a:endParaRPr lang="en-US" altLang="zh-CN" sz="1595">
              <a:solidFill>
                <a:schemeClr val="tx1"/>
              </a:solidFill>
            </a:endParaRPr>
          </a:p>
        </p:txBody>
      </p:sp>
      <p:sp>
        <p:nvSpPr>
          <p:cNvPr id="16" name="流程图: 可选过程 15"/>
          <p:cNvSpPr/>
          <p:nvPr/>
        </p:nvSpPr>
        <p:spPr>
          <a:xfrm>
            <a:off x="2735209" y="5917170"/>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horizental filp</a:t>
            </a:r>
            <a:endParaRPr lang="en-US" altLang="zh-CN" sz="1595">
              <a:solidFill>
                <a:schemeClr val="tx1"/>
              </a:solidFill>
            </a:endParaRPr>
          </a:p>
        </p:txBody>
      </p:sp>
      <p:sp>
        <p:nvSpPr>
          <p:cNvPr id="18" name="流程图: 可选过程 17"/>
          <p:cNvSpPr/>
          <p:nvPr/>
        </p:nvSpPr>
        <p:spPr>
          <a:xfrm>
            <a:off x="2735843" y="6481206"/>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19" name="流程图: 可选过程 18"/>
          <p:cNvSpPr/>
          <p:nvPr/>
        </p:nvSpPr>
        <p:spPr>
          <a:xfrm>
            <a:off x="2735843" y="2507606"/>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20" name="流程图: 可选过程 19"/>
          <p:cNvSpPr/>
          <p:nvPr/>
        </p:nvSpPr>
        <p:spPr>
          <a:xfrm>
            <a:off x="2735843" y="3076078"/>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MixUP</a:t>
            </a:r>
            <a:endParaRPr lang="en-US" altLang="zh-CN" sz="1595">
              <a:solidFill>
                <a:schemeClr val="tx1"/>
              </a:solidFill>
            </a:endParaRPr>
          </a:p>
        </p:txBody>
      </p:sp>
      <p:sp>
        <p:nvSpPr>
          <p:cNvPr id="21" name="流程图: 可选过程 20"/>
          <p:cNvSpPr/>
          <p:nvPr/>
        </p:nvSpPr>
        <p:spPr>
          <a:xfrm>
            <a:off x="2735843" y="3629340"/>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photometric distortion</a:t>
            </a:r>
            <a:endParaRPr lang="en-US" altLang="zh-CN" sz="1595">
              <a:solidFill>
                <a:schemeClr val="tx1"/>
              </a:solidFill>
            </a:endParaRPr>
          </a:p>
        </p:txBody>
      </p:sp>
      <p:pic>
        <p:nvPicPr>
          <p:cNvPr id="6" name="图片 5" descr="C:\Users\17246\Desktop\5645DD9636B84C651FBA7ED2D89A8B5B.png5645DD9636B84C651FBA7ED2D89A8B5B"/>
          <p:cNvPicPr>
            <a:picLocks noChangeAspect="1"/>
          </p:cNvPicPr>
          <p:nvPr/>
        </p:nvPicPr>
        <p:blipFill>
          <a:blip r:embed="rId1"/>
          <a:srcRect/>
          <a:stretch>
            <a:fillRect/>
          </a:stretch>
        </p:blipFill>
        <p:spPr>
          <a:xfrm>
            <a:off x="432803" y="5693457"/>
            <a:ext cx="1630000" cy="932877"/>
          </a:xfrm>
          <a:prstGeom prst="rect">
            <a:avLst/>
          </a:prstGeom>
        </p:spPr>
      </p:pic>
      <p:pic>
        <p:nvPicPr>
          <p:cNvPr id="7" name="图片 6" descr="C:\Users\17246\Desktop\18048A7529E69158A05B82612C15C0ED.png18048A7529E69158A05B82612C15C0ED"/>
          <p:cNvPicPr>
            <a:picLocks noChangeAspect="1"/>
          </p:cNvPicPr>
          <p:nvPr/>
        </p:nvPicPr>
        <p:blipFill>
          <a:blip r:embed="rId2"/>
          <a:srcRect/>
          <a:stretch>
            <a:fillRect/>
          </a:stretch>
        </p:blipFill>
        <p:spPr>
          <a:xfrm>
            <a:off x="397946" y="2674599"/>
            <a:ext cx="1664856" cy="955058"/>
          </a:xfrm>
          <a:prstGeom prst="rect">
            <a:avLst/>
          </a:prstGeom>
        </p:spPr>
      </p:pic>
      <p:sp>
        <p:nvSpPr>
          <p:cNvPr id="4" name="圆角矩形 3"/>
          <p:cNvSpPr/>
          <p:nvPr/>
        </p:nvSpPr>
        <p:spPr>
          <a:xfrm>
            <a:off x="13933063" y="2512343"/>
            <a:ext cx="2349937" cy="1893639"/>
          </a:xfrm>
          <a:prstGeom prst="roundRect">
            <a:avLst/>
          </a:prstGeom>
          <a:solidFill>
            <a:srgbClr val="2F9765">
              <a:alpha val="22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5" name="圆角矩形 4"/>
          <p:cNvSpPr/>
          <p:nvPr/>
        </p:nvSpPr>
        <p:spPr>
          <a:xfrm>
            <a:off x="11009567" y="5702330"/>
            <a:ext cx="2349937" cy="1893639"/>
          </a:xfrm>
          <a:prstGeom prst="roundRect">
            <a:avLst/>
          </a:prstGeom>
          <a:solidFill>
            <a:schemeClr val="tx2">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3" name="圆角矩形 12"/>
          <p:cNvSpPr/>
          <p:nvPr/>
        </p:nvSpPr>
        <p:spPr>
          <a:xfrm>
            <a:off x="13937976" y="5702353"/>
            <a:ext cx="2349937" cy="1893639"/>
          </a:xfrm>
          <a:prstGeom prst="roundRect">
            <a:avLst/>
          </a:prstGeom>
          <a:solidFill>
            <a:srgbClr val="9CE0DF">
              <a:alpha val="54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7" name="流程图: 可选过程 16"/>
          <p:cNvSpPr/>
          <p:nvPr/>
        </p:nvSpPr>
        <p:spPr>
          <a:xfrm>
            <a:off x="14307780" y="3618867"/>
            <a:ext cx="1600214" cy="484817"/>
          </a:xfrm>
          <a:prstGeom prst="flowChartAlternateProcess">
            <a:avLst/>
          </a:prstGeom>
          <a:solidFill>
            <a:srgbClr val="C09BE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sp>
        <p:nvSpPr>
          <p:cNvPr id="22" name="文本框 21"/>
          <p:cNvSpPr txBox="1"/>
          <p:nvPr/>
        </p:nvSpPr>
        <p:spPr>
          <a:xfrm>
            <a:off x="14158215" y="2512343"/>
            <a:ext cx="1899343" cy="775074"/>
          </a:xfrm>
          <a:prstGeom prst="rect">
            <a:avLst/>
          </a:prstGeom>
          <a:noFill/>
        </p:spPr>
        <p:txBody>
          <a:bodyPr wrap="square" rtlCol="0">
            <a:noAutofit/>
          </a:bodyPr>
          <a:p>
            <a:pPr algn="ctr"/>
            <a:r>
              <a:rPr lang="en-US" altLang="zh-CN" sz="1795" b="1"/>
              <a:t>Ground Truth</a:t>
            </a:r>
            <a:endParaRPr lang="en-US" altLang="zh-CN" sz="1795" b="1"/>
          </a:p>
        </p:txBody>
      </p:sp>
      <p:sp>
        <p:nvSpPr>
          <p:cNvPr id="24" name="流程图: 可选过程 23"/>
          <p:cNvSpPr/>
          <p:nvPr/>
        </p:nvSpPr>
        <p:spPr>
          <a:xfrm>
            <a:off x="14308413" y="2997160"/>
            <a:ext cx="1600214" cy="484817"/>
          </a:xfrm>
          <a:prstGeom prst="flowChartAlternateProcess">
            <a:avLst/>
          </a:prstGeom>
          <a:solidFill>
            <a:srgbClr val="C7A3E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25" name="文本框 24"/>
          <p:cNvSpPr txBox="1"/>
          <p:nvPr/>
        </p:nvSpPr>
        <p:spPr>
          <a:xfrm>
            <a:off x="11009140" y="5769642"/>
            <a:ext cx="2349937" cy="390389"/>
          </a:xfrm>
          <a:prstGeom prst="rect">
            <a:avLst/>
          </a:prstGeom>
          <a:noFill/>
        </p:spPr>
        <p:txBody>
          <a:bodyPr wrap="square" rtlCol="0">
            <a:noAutofit/>
          </a:bodyPr>
          <a:p>
            <a:pPr algn="ctr"/>
            <a:r>
              <a:rPr lang="en-US" altLang="zh-CN" sz="1795" b="1"/>
              <a:t>Model Ensemble</a:t>
            </a:r>
            <a:endParaRPr lang="en-US" altLang="zh-CN" sz="1795" b="1"/>
          </a:p>
        </p:txBody>
      </p:sp>
      <p:sp>
        <p:nvSpPr>
          <p:cNvPr id="26" name="流程图: 可选过程 25"/>
          <p:cNvSpPr/>
          <p:nvPr/>
        </p:nvSpPr>
        <p:spPr>
          <a:xfrm>
            <a:off x="11384284" y="6159896"/>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NMS</a:t>
            </a:r>
            <a:endParaRPr lang="en-US" altLang="zh-CN" sz="1595">
              <a:solidFill>
                <a:schemeClr val="tx1"/>
              </a:solidFill>
            </a:endParaRPr>
          </a:p>
        </p:txBody>
      </p:sp>
      <p:sp>
        <p:nvSpPr>
          <p:cNvPr id="27" name="流程图: 可选过程 26"/>
          <p:cNvSpPr/>
          <p:nvPr/>
        </p:nvSpPr>
        <p:spPr>
          <a:xfrm>
            <a:off x="11384918" y="6801882"/>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WBF</a:t>
            </a:r>
            <a:endParaRPr lang="en-US" altLang="zh-CN" sz="1595">
              <a:solidFill>
                <a:schemeClr val="tx1"/>
              </a:solidFill>
            </a:endParaRPr>
          </a:p>
        </p:txBody>
      </p:sp>
      <p:sp>
        <p:nvSpPr>
          <p:cNvPr id="36" name="文本框 35"/>
          <p:cNvSpPr txBox="1"/>
          <p:nvPr/>
        </p:nvSpPr>
        <p:spPr>
          <a:xfrm>
            <a:off x="14163128" y="5781572"/>
            <a:ext cx="1899343" cy="390389"/>
          </a:xfrm>
          <a:prstGeom prst="rect">
            <a:avLst/>
          </a:prstGeom>
          <a:noFill/>
        </p:spPr>
        <p:txBody>
          <a:bodyPr wrap="square" rtlCol="0">
            <a:noAutofit/>
          </a:bodyPr>
          <a:p>
            <a:pPr algn="ctr"/>
            <a:r>
              <a:rPr lang="en-US" altLang="zh-CN" sz="1795" b="1"/>
              <a:t>Prediction</a:t>
            </a:r>
            <a:endParaRPr lang="en-US" altLang="zh-CN" sz="1795" b="1"/>
          </a:p>
        </p:txBody>
      </p:sp>
      <p:sp>
        <p:nvSpPr>
          <p:cNvPr id="37" name="流程图: 可选过程 36"/>
          <p:cNvSpPr/>
          <p:nvPr/>
        </p:nvSpPr>
        <p:spPr>
          <a:xfrm>
            <a:off x="14313327" y="6218858"/>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38" name="流程图: 可选过程 37"/>
          <p:cNvSpPr/>
          <p:nvPr/>
        </p:nvSpPr>
        <p:spPr>
          <a:xfrm>
            <a:off x="14313327" y="6864013"/>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cxnSp>
        <p:nvCxnSpPr>
          <p:cNvPr id="44" name="直接箭头连接符 43"/>
          <p:cNvCxnSpPr/>
          <p:nvPr/>
        </p:nvCxnSpPr>
        <p:spPr>
          <a:xfrm flipV="1">
            <a:off x="10333551" y="3090048"/>
            <a:ext cx="3604758"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317686" y="6536976"/>
            <a:ext cx="692053" cy="253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3342565" y="6564861"/>
            <a:ext cx="622300" cy="762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4281869" y="3315358"/>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281870" y="6261295"/>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2032065" y="3254161"/>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034600" y="6261295"/>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762500" y="2146300"/>
            <a:ext cx="5555615" cy="26435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5" name="Google Shape;6362;p110"/>
          <p:cNvSpPr/>
          <p:nvPr/>
        </p:nvSpPr>
        <p:spPr>
          <a:xfrm>
            <a:off x="4968219" y="2551335"/>
            <a:ext cx="1013997" cy="3988810"/>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3" name="Google Shape;6362;p110"/>
          <p:cNvSpPr/>
          <p:nvPr/>
        </p:nvSpPr>
        <p:spPr>
          <a:xfrm>
            <a:off x="5727449" y="3042489"/>
            <a:ext cx="988013" cy="300650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4" name="Google Shape;6361;p110"/>
          <p:cNvSpPr/>
          <p:nvPr/>
        </p:nvSpPr>
        <p:spPr>
          <a:xfrm>
            <a:off x="6475272" y="3441117"/>
            <a:ext cx="746555" cy="2209879"/>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5" name="Google Shape;6361;p110"/>
          <p:cNvSpPr/>
          <p:nvPr/>
        </p:nvSpPr>
        <p:spPr>
          <a:xfrm>
            <a:off x="7137539" y="3847983"/>
            <a:ext cx="520941" cy="1450015"/>
          </a:xfrm>
          <a:prstGeom prst="cube">
            <a:avLst>
              <a:gd name="adj" fmla="val 56788"/>
            </a:avLst>
          </a:prstGeom>
          <a:solidFill>
            <a:srgbClr val="C09BE6">
              <a:alpha val="85000"/>
            </a:srgb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6" name="Google Shape;3209;p50"/>
          <p:cNvSpPr/>
          <p:nvPr/>
        </p:nvSpPr>
        <p:spPr>
          <a:xfrm>
            <a:off x="8078021" y="6381074"/>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57" name="Google Shape;3209;p50"/>
          <p:cNvSpPr/>
          <p:nvPr/>
        </p:nvSpPr>
        <p:spPr>
          <a:xfrm>
            <a:off x="8325816" y="5231455"/>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58" name="Google Shape;3209;p50"/>
          <p:cNvSpPr/>
          <p:nvPr/>
        </p:nvSpPr>
        <p:spPr>
          <a:xfrm>
            <a:off x="8434821" y="4023531"/>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59" name="Google Shape;3209;p50"/>
          <p:cNvSpPr/>
          <p:nvPr/>
        </p:nvSpPr>
        <p:spPr>
          <a:xfrm>
            <a:off x="8325816" y="2683154"/>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cxnSp>
        <p:nvCxnSpPr>
          <p:cNvPr id="60" name="直接箭头连接符 59"/>
          <p:cNvCxnSpPr>
            <a:endCxn id="58" idx="2"/>
          </p:cNvCxnSpPr>
          <p:nvPr/>
        </p:nvCxnSpPr>
        <p:spPr>
          <a:xfrm flipV="1">
            <a:off x="7642636" y="4444340"/>
            <a:ext cx="792185" cy="135622"/>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59" idx="2"/>
          </p:cNvCxnSpPr>
          <p:nvPr/>
        </p:nvCxnSpPr>
        <p:spPr>
          <a:xfrm flipV="1">
            <a:off x="7046279" y="3103963"/>
            <a:ext cx="1279537" cy="1214895"/>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57" idx="2"/>
          </p:cNvCxnSpPr>
          <p:nvPr/>
        </p:nvCxnSpPr>
        <p:spPr>
          <a:xfrm>
            <a:off x="6102628" y="5012178"/>
            <a:ext cx="2223188" cy="640085"/>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56" idx="2"/>
          </p:cNvCxnSpPr>
          <p:nvPr/>
        </p:nvCxnSpPr>
        <p:spPr>
          <a:xfrm>
            <a:off x="5616544" y="5350599"/>
            <a:ext cx="2461477" cy="1451283"/>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0322756" y="3862815"/>
            <a:ext cx="3615690" cy="1841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730230" y="3287395"/>
            <a:ext cx="2612390" cy="368300"/>
          </a:xfrm>
          <a:prstGeom prst="rect">
            <a:avLst/>
          </a:prstGeom>
          <a:noFill/>
        </p:spPr>
        <p:txBody>
          <a:bodyPr wrap="square" rtlCol="0">
            <a:spAutoFit/>
          </a:bodyPr>
          <a:p>
            <a:pPr algn="ctr"/>
            <a:r>
              <a:rPr lang="en-US" altLang="zh-CN"/>
              <a:t>Training</a:t>
            </a:r>
            <a:endParaRPr lang="en-US" altLang="zh-CN"/>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cxnSp>
        <p:nvCxnSpPr>
          <p:cNvPr id="345" name="Google Shape;345;p22"/>
          <p:cNvCxnSpPr/>
          <p:nvPr/>
        </p:nvCxnSpPr>
        <p:spPr>
          <a:xfrm rot="5400000" flipH="1">
            <a:off x="6830939" y="2926418"/>
            <a:ext cx="966914" cy="1325438"/>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7755126" y="6518107"/>
            <a:ext cx="447762" cy="451961"/>
            <a:chOff x="2372506" y="3438683"/>
            <a:chExt cx="255900" cy="258300"/>
          </a:xfrm>
        </p:grpSpPr>
        <p:pic>
          <p:nvPicPr>
            <p:cNvPr id="347" name="Google Shape;347;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lnSpc>
                  <a:spcPct val="100000"/>
                </a:lnSpc>
                <a:spcBef>
                  <a:spcPts val="0"/>
                </a:spcBef>
                <a:spcAft>
                  <a:spcPts val="0"/>
                </a:spcAft>
                <a:buNone/>
              </a:pPr>
              <a:endParaRPr sz="2450">
                <a:solidFill>
                  <a:srgbClr val="666666"/>
                </a:solidFill>
              </a:endParaRPr>
            </a:p>
          </p:txBody>
        </p:sp>
      </p:grpSp>
      <p:grpSp>
        <p:nvGrpSpPr>
          <p:cNvPr id="349" name="Google Shape;349;p22"/>
          <p:cNvGrpSpPr/>
          <p:nvPr/>
        </p:nvGrpSpPr>
        <p:grpSpPr>
          <a:xfrm>
            <a:off x="6887066" y="6463397"/>
            <a:ext cx="566339" cy="561379"/>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lnSpc>
                  <a:spcPct val="100000"/>
                </a:lnSpc>
                <a:spcBef>
                  <a:spcPts val="0"/>
                </a:spcBef>
                <a:spcAft>
                  <a:spcPts val="0"/>
                </a:spcAft>
                <a:buNone/>
              </a:pPr>
              <a:endParaRPr sz="2450">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4594142" y="6237432"/>
            <a:ext cx="2859272" cy="313381"/>
          </a:xfrm>
          <a:prstGeom prst="rect">
            <a:avLst/>
          </a:prstGeom>
          <a:noFill/>
          <a:ln>
            <a:noFill/>
          </a:ln>
        </p:spPr>
        <p:txBody>
          <a:bodyPr spcFirstLastPara="1" wrap="square" lIns="159971" tIns="159971" rIns="159971" bIns="159971" anchor="t" anchorCtr="0">
            <a:noAutofit/>
          </a:bodyPr>
          <a:lstStyle/>
          <a:p>
            <a:pPr marL="0" lvl="0" indent="0" algn="ctr" rtl="0">
              <a:spcBef>
                <a:spcPts val="0"/>
              </a:spcBef>
              <a:spcAft>
                <a:spcPts val="0"/>
              </a:spcAft>
              <a:buNone/>
            </a:pPr>
            <a:r>
              <a:rPr lang="en-GB" sz="1925">
                <a:solidFill>
                  <a:schemeClr val="dk2"/>
                </a:solidFill>
              </a:rPr>
              <a:t>Positional </a:t>
            </a:r>
            <a:endParaRPr sz="1925">
              <a:solidFill>
                <a:schemeClr val="dk2"/>
              </a:solidFill>
            </a:endParaRPr>
          </a:p>
          <a:p>
            <a:pPr marL="0" lvl="0" indent="0" algn="ctr" rtl="0">
              <a:spcBef>
                <a:spcPts val="0"/>
              </a:spcBef>
              <a:spcAft>
                <a:spcPts val="0"/>
              </a:spcAft>
              <a:buNone/>
            </a:pPr>
            <a:r>
              <a:rPr lang="en-GB" sz="1925">
                <a:solidFill>
                  <a:schemeClr val="dk2"/>
                </a:solidFill>
              </a:rPr>
              <a:t>Encoding</a:t>
            </a:r>
            <a:endParaRPr sz="1925">
              <a:solidFill>
                <a:schemeClr val="dk2"/>
              </a:solidFill>
            </a:endParaRPr>
          </a:p>
        </p:txBody>
      </p:sp>
      <p:cxnSp>
        <p:nvCxnSpPr>
          <p:cNvPr id="353" name="Google Shape;353;p22"/>
          <p:cNvCxnSpPr>
            <a:stCxn id="348" idx="2"/>
            <a:endCxn id="350" idx="6"/>
          </p:cNvCxnSpPr>
          <p:nvPr/>
        </p:nvCxnSpPr>
        <p:spPr>
          <a:xfrm rot="10800000">
            <a:off x="7453293" y="6744087"/>
            <a:ext cx="301832"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11068360" y="1191276"/>
            <a:ext cx="3673432" cy="7720987"/>
            <a:chOff x="2211875" y="849675"/>
            <a:chExt cx="2099400" cy="4412615"/>
          </a:xfrm>
        </p:grpSpPr>
        <p:sp>
          <p:nvSpPr>
            <p:cNvPr id="355" name="Google Shape;355;p22"/>
            <p:cNvSpPr/>
            <p:nvPr/>
          </p:nvSpPr>
          <p:spPr>
            <a:xfrm>
              <a:off x="2211875" y="849675"/>
              <a:ext cx="2099400" cy="2814300"/>
            </a:xfrm>
            <a:prstGeom prst="roundRect">
              <a:avLst/>
            </a:prstGeom>
            <a:solidFill>
              <a:schemeClr val="lt2"/>
            </a:solidFill>
            <a:ln>
              <a:noFill/>
            </a:ln>
          </p:spPr>
          <p:txBody>
            <a:bodyPr spcFirstLastPara="1" wrap="square" lIns="159971" tIns="159971" rIns="159971" bIns="159971" anchor="ctr" anchorCtr="0">
              <a:noAutofit/>
            </a:bodyPr>
            <a:lstStyle/>
            <a:p>
              <a:pPr marL="0" lvl="0" indent="0" algn="l" rtl="0">
                <a:spcBef>
                  <a:spcPts val="0"/>
                </a:spcBef>
                <a:spcAft>
                  <a:spcPts val="0"/>
                </a:spcAft>
                <a:buNone/>
              </a:pPr>
              <a:endParaRPr sz="2450"/>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Masked</a:t>
              </a:r>
              <a:endParaRPr sz="1925">
                <a:solidFill>
                  <a:srgbClr val="666666"/>
                </a:solidFill>
              </a:endParaRPr>
            </a:p>
            <a:p>
              <a:pPr marL="0" lvl="0" indent="0" algn="ctr" rtl="0">
                <a:spcBef>
                  <a:spcPts val="0"/>
                </a:spcBef>
                <a:spcAft>
                  <a:spcPts val="0"/>
                </a:spcAft>
                <a:buNone/>
              </a:pPr>
              <a:r>
                <a:rPr lang="en-GB" sz="1925">
                  <a:solidFill>
                    <a:srgbClr val="666666"/>
                  </a:solidFill>
                </a:rPr>
                <a:t>Multi-Head</a:t>
              </a:r>
              <a:endParaRPr sz="1925">
                <a:solidFill>
                  <a:srgbClr val="666666"/>
                </a:solidFill>
              </a:endParaRPr>
            </a:p>
            <a:p>
              <a:pPr marL="0" lvl="0" indent="0" algn="ctr" rtl="0">
                <a:spcBef>
                  <a:spcPts val="0"/>
                </a:spcBef>
                <a:spcAft>
                  <a:spcPts val="0"/>
                </a:spcAft>
                <a:buNone/>
              </a:pPr>
              <a:r>
                <a:rPr lang="en-GB" sz="1925">
                  <a:solidFill>
                    <a:srgbClr val="666666"/>
                  </a:solidFill>
                </a:rPr>
                <a:t>Attention</a:t>
              </a:r>
              <a:endParaRPr sz="1925">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Add &amp; Norm</a:t>
              </a:r>
              <a:endParaRPr sz="1925">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Output</a:t>
              </a:r>
              <a:endParaRPr sz="1925">
                <a:solidFill>
                  <a:srgbClr val="666666"/>
                </a:solidFill>
              </a:endParaRPr>
            </a:p>
            <a:p>
              <a:pPr marL="0" lvl="0" indent="0" algn="ctr" rtl="0">
                <a:spcBef>
                  <a:spcPts val="0"/>
                </a:spcBef>
                <a:spcAft>
                  <a:spcPts val="0"/>
                </a:spcAft>
                <a:buNone/>
              </a:pPr>
              <a:r>
                <a:rPr lang="en-GB" sz="1925">
                  <a:solidFill>
                    <a:srgbClr val="666666"/>
                  </a:solidFill>
                </a:rPr>
                <a:t>Embedding</a:t>
              </a:r>
              <a:endParaRPr sz="1925">
                <a:solidFill>
                  <a:srgbClr val="666666"/>
                </a:solidFill>
              </a:endParaRPr>
            </a:p>
          </p:txBody>
        </p:sp>
        <p:cxnSp>
          <p:nvCxnSpPr>
            <p:cNvPr id="359" name="Google Shape;359;p22"/>
            <p:cNvCxnSpPr>
              <a:stCxn id="360" idx="0"/>
              <a:endCxn id="358" idx="2"/>
            </p:cNvCxnSpPr>
            <p:nvPr/>
          </p:nvCxnSpPr>
          <p:spPr>
            <a:xfrm flipV="1">
              <a:off x="3220775" y="4816800"/>
              <a:ext cx="4445" cy="170815"/>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Multi-Head</a:t>
              </a:r>
              <a:endParaRPr sz="1925">
                <a:solidFill>
                  <a:srgbClr val="666666"/>
                </a:solidFill>
              </a:endParaRPr>
            </a:p>
            <a:p>
              <a:pPr marL="0" lvl="0" indent="0" algn="ctr" rtl="0">
                <a:spcBef>
                  <a:spcPts val="0"/>
                </a:spcBef>
                <a:spcAft>
                  <a:spcPts val="0"/>
                </a:spcAft>
                <a:buNone/>
              </a:pPr>
              <a:r>
                <a:rPr lang="en-GB" sz="1925">
                  <a:solidFill>
                    <a:srgbClr val="666666"/>
                  </a:solidFill>
                </a:rPr>
                <a:t>Attention</a:t>
              </a:r>
              <a:endParaRPr sz="1925">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Add &amp; Norm</a:t>
              </a:r>
              <a:endParaRPr sz="1925">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220" y="4987970"/>
              <a:ext cx="1576705" cy="274320"/>
            </a:xfrm>
            <a:prstGeom prst="rect">
              <a:avLst/>
            </a:prstGeom>
            <a:noFill/>
            <a:ln>
              <a:noFill/>
            </a:ln>
          </p:spPr>
          <p:txBody>
            <a:bodyPr spcFirstLastPara="1" wrap="square" lIns="159971" tIns="159971" rIns="159971" bIns="159971" anchor="t" anchorCtr="0">
              <a:noAutofit/>
            </a:bodyPr>
            <a:lstStyle/>
            <a:p>
              <a:pPr marL="0" lvl="0" indent="0" algn="ctr" rtl="0">
                <a:spcBef>
                  <a:spcPts val="0"/>
                </a:spcBef>
                <a:spcAft>
                  <a:spcPts val="0"/>
                </a:spcAft>
                <a:buNone/>
              </a:pPr>
              <a:r>
                <a:rPr lang="en-GB" sz="1925">
                  <a:solidFill>
                    <a:schemeClr val="tx1"/>
                  </a:solidFill>
                </a:rPr>
                <a:t>Outputs</a:t>
              </a:r>
              <a:endParaRPr lang="en-GB" sz="1925">
                <a:solidFill>
                  <a:schemeClr val="tx1"/>
                </a:solidFill>
              </a:endParaRPr>
            </a:p>
            <a:p>
              <a:pPr marL="0" lvl="0" indent="0" algn="ctr" rtl="0">
                <a:spcBef>
                  <a:spcPts val="0"/>
                </a:spcBef>
                <a:spcAft>
                  <a:spcPts val="0"/>
                </a:spcAft>
                <a:buNone/>
              </a:pPr>
              <a:r>
                <a:rPr lang="en-GB" sz="1925">
                  <a:solidFill>
                    <a:schemeClr val="tx1"/>
                  </a:solidFill>
                </a:rPr>
                <a:t>(shifted right)</a:t>
              </a:r>
              <a:endParaRPr lang="en-GB" sz="1925">
                <a:solidFill>
                  <a:schemeClr val="tx1"/>
                </a:solidFill>
              </a:endParaRPr>
            </a:p>
          </p:txBody>
        </p:sp>
      </p:grpSp>
      <p:grpSp>
        <p:nvGrpSpPr>
          <p:cNvPr id="368" name="Google Shape;368;p22"/>
          <p:cNvGrpSpPr/>
          <p:nvPr/>
        </p:nvGrpSpPr>
        <p:grpSpPr>
          <a:xfrm>
            <a:off x="12609816" y="6518128"/>
            <a:ext cx="447762" cy="451961"/>
            <a:chOff x="2372506" y="3438683"/>
            <a:chExt cx="255900" cy="258300"/>
          </a:xfrm>
        </p:grpSpPr>
        <p:pic>
          <p:nvPicPr>
            <p:cNvPr id="369" name="Google Shape;369;p2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lnSpc>
                  <a:spcPct val="100000"/>
                </a:lnSpc>
                <a:spcBef>
                  <a:spcPts val="0"/>
                </a:spcBef>
                <a:spcAft>
                  <a:spcPts val="0"/>
                </a:spcAft>
                <a:buNone/>
              </a:pPr>
              <a:endParaRPr sz="2450">
                <a:solidFill>
                  <a:srgbClr val="666666"/>
                </a:solidFill>
              </a:endParaRPr>
            </a:p>
          </p:txBody>
        </p:sp>
      </p:grpSp>
      <p:cxnSp>
        <p:nvCxnSpPr>
          <p:cNvPr id="371" name="Google Shape;371;p22"/>
          <p:cNvCxnSpPr>
            <a:stCxn id="358" idx="0"/>
            <a:endCxn id="370" idx="4"/>
          </p:cNvCxnSpPr>
          <p:nvPr/>
        </p:nvCxnSpPr>
        <p:spPr>
          <a:xfrm flipH="1" flipV="1">
            <a:off x="12834438" y="6969818"/>
            <a:ext cx="7778" cy="401105"/>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13302929" y="6463420"/>
            <a:ext cx="566260" cy="561379"/>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lnSpc>
                  <a:spcPct val="100000"/>
                </a:lnSpc>
                <a:spcBef>
                  <a:spcPts val="0"/>
                </a:spcBef>
                <a:spcAft>
                  <a:spcPts val="0"/>
                </a:spcAft>
                <a:buNone/>
              </a:pPr>
              <a:endParaRPr sz="2450">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13362899" y="6237411"/>
            <a:ext cx="2859272" cy="313381"/>
          </a:xfrm>
          <a:prstGeom prst="rect">
            <a:avLst/>
          </a:prstGeom>
          <a:noFill/>
          <a:ln>
            <a:noFill/>
          </a:ln>
        </p:spPr>
        <p:txBody>
          <a:bodyPr spcFirstLastPara="1" wrap="square" lIns="159971" tIns="159971" rIns="159971" bIns="159971" anchor="t" anchorCtr="0">
            <a:noAutofit/>
          </a:bodyPr>
          <a:lstStyle/>
          <a:p>
            <a:pPr marL="0" lvl="0" indent="0" algn="ctr" rtl="0">
              <a:spcBef>
                <a:spcPts val="0"/>
              </a:spcBef>
              <a:spcAft>
                <a:spcPts val="0"/>
              </a:spcAft>
              <a:buNone/>
            </a:pPr>
            <a:r>
              <a:rPr lang="en-GB" sz="1925">
                <a:solidFill>
                  <a:schemeClr val="dk2"/>
                </a:solidFill>
              </a:rPr>
              <a:t>Positional </a:t>
            </a:r>
            <a:endParaRPr sz="1925">
              <a:solidFill>
                <a:schemeClr val="dk2"/>
              </a:solidFill>
            </a:endParaRPr>
          </a:p>
          <a:p>
            <a:pPr marL="0" lvl="0" indent="0" algn="ctr" rtl="0">
              <a:spcBef>
                <a:spcPts val="0"/>
              </a:spcBef>
              <a:spcAft>
                <a:spcPts val="0"/>
              </a:spcAft>
              <a:buNone/>
            </a:pPr>
            <a:r>
              <a:rPr lang="en-GB" sz="1925">
                <a:solidFill>
                  <a:schemeClr val="dk2"/>
                </a:solidFill>
              </a:rPr>
              <a:t>Encoding</a:t>
            </a:r>
            <a:endParaRPr sz="1925">
              <a:solidFill>
                <a:schemeClr val="dk2"/>
              </a:solidFill>
            </a:endParaRPr>
          </a:p>
        </p:txBody>
      </p:sp>
      <p:grpSp>
        <p:nvGrpSpPr>
          <p:cNvPr id="376" name="Google Shape;376;p22"/>
          <p:cNvGrpSpPr/>
          <p:nvPr/>
        </p:nvGrpSpPr>
        <p:grpSpPr>
          <a:xfrm>
            <a:off x="6158903" y="2727690"/>
            <a:ext cx="3349552" cy="6272165"/>
            <a:chOff x="2179100" y="1727750"/>
            <a:chExt cx="1914300" cy="3584600"/>
          </a:xfrm>
        </p:grpSpPr>
        <p:sp>
          <p:nvSpPr>
            <p:cNvPr id="377" name="Google Shape;377;p22"/>
            <p:cNvSpPr/>
            <p:nvPr/>
          </p:nvSpPr>
          <p:spPr>
            <a:xfrm>
              <a:off x="2179100" y="1727750"/>
              <a:ext cx="1914300" cy="2037000"/>
            </a:xfrm>
            <a:prstGeom prst="roundRect">
              <a:avLst/>
            </a:prstGeom>
            <a:solidFill>
              <a:schemeClr val="lt2"/>
            </a:solidFill>
            <a:ln>
              <a:noFill/>
            </a:ln>
          </p:spPr>
          <p:txBody>
            <a:bodyPr spcFirstLastPara="1" wrap="square" lIns="159971" tIns="159971" rIns="159971" bIns="159971" anchor="ctr" anchorCtr="0">
              <a:noAutofit/>
            </a:bodyPr>
            <a:lstStyle/>
            <a:p>
              <a:pPr marL="0" lvl="0" indent="0" algn="l" rtl="0">
                <a:spcBef>
                  <a:spcPts val="0"/>
                </a:spcBef>
                <a:spcAft>
                  <a:spcPts val="0"/>
                </a:spcAft>
                <a:buNone/>
              </a:pPr>
              <a:endParaRPr sz="2450"/>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Multi-Head</a:t>
              </a:r>
              <a:endParaRPr sz="1925">
                <a:solidFill>
                  <a:srgbClr val="666666"/>
                </a:solidFill>
              </a:endParaRPr>
            </a:p>
            <a:p>
              <a:pPr marL="0" lvl="0" indent="0" algn="ctr" rtl="0">
                <a:spcBef>
                  <a:spcPts val="0"/>
                </a:spcBef>
                <a:spcAft>
                  <a:spcPts val="0"/>
                </a:spcAft>
                <a:buNone/>
              </a:pPr>
              <a:r>
                <a:rPr lang="en-GB" sz="1925">
                  <a:solidFill>
                    <a:srgbClr val="666666"/>
                  </a:solidFill>
                </a:rPr>
                <a:t>Attention</a:t>
              </a:r>
              <a:endParaRPr sz="1925">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Add &amp; Norm</a:t>
              </a:r>
              <a:endParaRPr sz="1925">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Input</a:t>
              </a:r>
              <a:endParaRPr sz="1925">
                <a:solidFill>
                  <a:srgbClr val="666666"/>
                </a:solidFill>
              </a:endParaRPr>
            </a:p>
            <a:p>
              <a:pPr marL="0" lvl="0" indent="0" algn="ctr" rtl="0">
                <a:spcBef>
                  <a:spcPts val="0"/>
                </a:spcBef>
                <a:spcAft>
                  <a:spcPts val="0"/>
                </a:spcAft>
                <a:buNone/>
              </a:pPr>
              <a:r>
                <a:rPr lang="en-GB" sz="1925">
                  <a:solidFill>
                    <a:srgbClr val="666666"/>
                  </a:solidFill>
                </a:rPr>
                <a:t>Embedding</a:t>
              </a:r>
              <a:endParaRPr sz="1925">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Feed</a:t>
              </a:r>
              <a:endParaRPr sz="1925">
                <a:solidFill>
                  <a:srgbClr val="666666"/>
                </a:solidFill>
              </a:endParaRPr>
            </a:p>
            <a:p>
              <a:pPr marL="0" lvl="0" indent="0" algn="ctr" rtl="0">
                <a:spcBef>
                  <a:spcPts val="0"/>
                </a:spcBef>
                <a:spcAft>
                  <a:spcPts val="0"/>
                </a:spcAft>
                <a:buNone/>
              </a:pPr>
              <a:r>
                <a:rPr lang="en-GB" sz="1925">
                  <a:solidFill>
                    <a:srgbClr val="666666"/>
                  </a:solidFill>
                </a:rPr>
                <a:t>Forward</a:t>
              </a:r>
              <a:endParaRPr sz="1925">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Add &amp; Norm</a:t>
              </a:r>
              <a:endParaRPr sz="1925">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159971" tIns="159971" rIns="159971" bIns="159971" anchor="t" anchorCtr="0">
              <a:noAutofit/>
            </a:bodyPr>
            <a:lstStyle/>
            <a:p>
              <a:pPr marL="0" lvl="0" indent="0" algn="l" rtl="0">
                <a:spcBef>
                  <a:spcPts val="0"/>
                </a:spcBef>
                <a:spcAft>
                  <a:spcPts val="0"/>
                </a:spcAft>
                <a:buNone/>
              </a:pPr>
              <a:r>
                <a:rPr lang="en-GB" sz="1925">
                  <a:solidFill>
                    <a:srgbClr val="999999"/>
                  </a:solidFill>
                </a:rPr>
                <a:t>Inputs</a:t>
              </a:r>
              <a:endParaRPr sz="1925">
                <a:solidFill>
                  <a:srgbClr val="999999"/>
                </a:solidFill>
              </a:endParaRPr>
            </a:p>
          </p:txBody>
        </p:sp>
      </p:grpSp>
      <p:sp>
        <p:nvSpPr>
          <p:cNvPr id="390" name="Google Shape;390;p22"/>
          <p:cNvSpPr/>
          <p:nvPr/>
        </p:nvSpPr>
        <p:spPr>
          <a:xfrm>
            <a:off x="11508248" y="1907493"/>
            <a:ext cx="2650876" cy="674005"/>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Feed</a:t>
            </a:r>
            <a:endParaRPr sz="1925">
              <a:solidFill>
                <a:srgbClr val="666666"/>
              </a:solidFill>
            </a:endParaRPr>
          </a:p>
          <a:p>
            <a:pPr marL="0" lvl="0" indent="0" algn="ctr" rtl="0">
              <a:spcBef>
                <a:spcPts val="0"/>
              </a:spcBef>
              <a:spcAft>
                <a:spcPts val="0"/>
              </a:spcAft>
              <a:buNone/>
            </a:pPr>
            <a:r>
              <a:rPr lang="en-GB" sz="1925">
                <a:solidFill>
                  <a:srgbClr val="666666"/>
                </a:solidFill>
              </a:rPr>
              <a:t>Forward</a:t>
            </a:r>
            <a:endParaRPr sz="1925">
              <a:solidFill>
                <a:srgbClr val="666666"/>
              </a:solidFill>
            </a:endParaRPr>
          </a:p>
        </p:txBody>
      </p:sp>
      <p:cxnSp>
        <p:nvCxnSpPr>
          <p:cNvPr id="391" name="Google Shape;391;p22"/>
          <p:cNvCxnSpPr>
            <a:stCxn id="370" idx="0"/>
            <a:endCxn id="357" idx="3"/>
          </p:cNvCxnSpPr>
          <p:nvPr/>
        </p:nvCxnSpPr>
        <p:spPr>
          <a:xfrm rot="16200000">
            <a:off x="12572462" y="4926033"/>
            <a:ext cx="1853303" cy="1329979"/>
          </a:xfrm>
          <a:prstGeom prst="bentConnector4">
            <a:avLst>
              <a:gd name="adj1" fmla="val 45414"/>
              <a:gd name="adj2" fmla="val 131287"/>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9385098" y="1503125"/>
            <a:ext cx="1483441" cy="4281296"/>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12255305" y="4048316"/>
            <a:ext cx="1050" cy="339102"/>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7979006" y="5630457"/>
            <a:ext cx="7349" cy="88765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7978996" y="6969879"/>
            <a:ext cx="0" cy="401043"/>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11889169" y="4048316"/>
            <a:ext cx="1050" cy="339102"/>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11508248" y="1446171"/>
            <a:ext cx="2650876" cy="343302"/>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Add &amp; Norm</a:t>
            </a:r>
            <a:endParaRPr sz="1925">
              <a:solidFill>
                <a:srgbClr val="666666"/>
              </a:solidFill>
            </a:endParaRPr>
          </a:p>
        </p:txBody>
      </p:sp>
      <p:cxnSp>
        <p:nvCxnSpPr>
          <p:cNvPr id="398" name="Google Shape;398;p22"/>
          <p:cNvCxnSpPr/>
          <p:nvPr/>
        </p:nvCxnSpPr>
        <p:spPr>
          <a:xfrm rot="5400000" flipH="1">
            <a:off x="6830939" y="2926418"/>
            <a:ext cx="966914" cy="1325438"/>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flipH="1" flipV="1">
            <a:off x="12833835" y="2582058"/>
            <a:ext cx="4444" cy="319995"/>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12833686" y="1789472"/>
            <a:ext cx="0" cy="118108"/>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12836179" y="3074815"/>
            <a:ext cx="1327538" cy="1278195"/>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12836552" y="1618215"/>
            <a:ext cx="1324388" cy="1143814"/>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11508248" y="766371"/>
            <a:ext cx="2650876" cy="343302"/>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Linear</a:t>
            </a:r>
            <a:endParaRPr sz="1925">
              <a:solidFill>
                <a:srgbClr val="666666"/>
              </a:solidFill>
            </a:endParaRPr>
          </a:p>
        </p:txBody>
      </p:sp>
      <p:sp>
        <p:nvSpPr>
          <p:cNvPr id="404" name="Google Shape;404;p22"/>
          <p:cNvSpPr/>
          <p:nvPr/>
        </p:nvSpPr>
        <p:spPr>
          <a:xfrm>
            <a:off x="11508248" y="187049"/>
            <a:ext cx="2650876" cy="343302"/>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159971" tIns="159971" rIns="159971" bIns="159971" anchor="ctr" anchorCtr="0">
            <a:noAutofit/>
          </a:bodyPr>
          <a:lstStyle/>
          <a:p>
            <a:pPr marL="0" lvl="0" indent="0" algn="ctr" rtl="0">
              <a:spcBef>
                <a:spcPts val="0"/>
              </a:spcBef>
              <a:spcAft>
                <a:spcPts val="0"/>
              </a:spcAft>
              <a:buNone/>
            </a:pPr>
            <a:r>
              <a:rPr lang="en-GB" sz="1925">
                <a:solidFill>
                  <a:srgbClr val="666666"/>
                </a:solidFill>
              </a:rPr>
              <a:t>Softmax</a:t>
            </a:r>
            <a:endParaRPr sz="1925">
              <a:solidFill>
                <a:srgbClr val="666666"/>
              </a:solidFill>
            </a:endParaRPr>
          </a:p>
        </p:txBody>
      </p:sp>
      <p:cxnSp>
        <p:nvCxnSpPr>
          <p:cNvPr id="405" name="Google Shape;405;p22"/>
          <p:cNvCxnSpPr>
            <a:stCxn id="397" idx="0"/>
            <a:endCxn id="403" idx="2"/>
          </p:cNvCxnSpPr>
          <p:nvPr/>
        </p:nvCxnSpPr>
        <p:spPr>
          <a:xfrm rot="10800000">
            <a:off x="12833686" y="1109693"/>
            <a:ext cx="0" cy="336478"/>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12833686" y="53035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12833686" y="530350"/>
            <a:ext cx="0" cy="236217"/>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13057577" y="6704893"/>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13057577" y="6744108"/>
            <a:ext cx="245140" cy="0"/>
          </a:xfrm>
          <a:prstGeom prst="straightConnector1">
            <a:avLst/>
          </a:prstGeom>
          <a:noFill/>
          <a:ln w="9525" cap="flat" cmpd="sng">
            <a:solidFill>
              <a:schemeClr val="dk2"/>
            </a:solidFill>
            <a:prstDash val="solid"/>
            <a:round/>
            <a:headEnd type="none" w="med" len="med"/>
            <a:tailEnd type="none" w="med" len="med"/>
          </a:ln>
        </p:spPr>
      </p:cxnSp>
      <p:sp>
        <p:nvSpPr>
          <p:cNvPr id="72" name="Google Shape;72;p15"/>
          <p:cNvSpPr/>
          <p:nvPr>
            <p:custDataLst>
              <p:tags r:id="rId2"/>
            </p:custDataLst>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4" name="图片 3" descr="81_85E1)YQ6087IR`EC[7E9"/>
          <p:cNvPicPr>
            <a:picLocks noChangeAspect="1"/>
          </p:cNvPicPr>
          <p:nvPr/>
        </p:nvPicPr>
        <p:blipFill>
          <a:blip r:embed="rId1"/>
          <a:srcRect t="3672"/>
          <a:stretch>
            <a:fillRect/>
          </a:stretch>
        </p:blipFill>
        <p:spPr>
          <a:xfrm>
            <a:off x="367665" y="168275"/>
            <a:ext cx="15065375" cy="8763635"/>
          </a:xfrm>
          <a:prstGeom prst="rect">
            <a:avLst/>
          </a:prstGeom>
        </p:spPr>
      </p:pic>
      <p:cxnSp>
        <p:nvCxnSpPr>
          <p:cNvPr id="6" name="直接连接符 5"/>
          <p:cNvCxnSpPr/>
          <p:nvPr/>
        </p:nvCxnSpPr>
        <p:spPr>
          <a:xfrm>
            <a:off x="5948680" y="399415"/>
            <a:ext cx="0" cy="8060690"/>
          </a:xfrm>
          <a:prstGeom prst="line">
            <a:avLst/>
          </a:prstGeom>
          <a:ln w="28575" cmpd="sng">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0271125" y="399415"/>
            <a:ext cx="27305" cy="8027035"/>
          </a:xfrm>
          <a:prstGeom prst="line">
            <a:avLst/>
          </a:prstGeom>
          <a:ln w="28575" cmpd="sng">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IMG_1872(20221105-001611)"/>
          <p:cNvPicPr>
            <a:picLocks noChangeAspect="1"/>
          </p:cNvPicPr>
          <p:nvPr/>
        </p:nvPicPr>
        <p:blipFill>
          <a:blip r:embed="rId1"/>
          <a:stretch>
            <a:fillRect/>
          </a:stretch>
        </p:blipFill>
        <p:spPr>
          <a:xfrm>
            <a:off x="1258570" y="474980"/>
            <a:ext cx="13437235" cy="8231505"/>
          </a:xfrm>
          <a:prstGeom prst="rect">
            <a:avLst/>
          </a:prstGeom>
        </p:spPr>
      </p:pic>
      <p:cxnSp>
        <p:nvCxnSpPr>
          <p:cNvPr id="5" name="直接连接符 4"/>
          <p:cNvCxnSpPr/>
          <p:nvPr/>
        </p:nvCxnSpPr>
        <p:spPr>
          <a:xfrm>
            <a:off x="6772910" y="583565"/>
            <a:ext cx="0" cy="7197090"/>
          </a:xfrm>
          <a:prstGeom prst="line">
            <a:avLst/>
          </a:prstGeom>
          <a:ln w="28575" cmpd="sng">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439400" y="583565"/>
            <a:ext cx="0" cy="7197090"/>
          </a:xfrm>
          <a:prstGeom prst="line">
            <a:avLst/>
          </a:prstGeom>
          <a:ln w="28575" cmpd="sng">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263900" y="7162165"/>
            <a:ext cx="2484755" cy="481330"/>
          </a:xfrm>
          <a:prstGeom prst="rect">
            <a:avLst/>
          </a:prstGeom>
          <a:noFill/>
        </p:spPr>
        <p:txBody>
          <a:bodyPr wrap="square" rtlCol="0">
            <a:noAutofit/>
          </a:bodyPr>
          <a:p>
            <a:pPr algn="ctr"/>
            <a:r>
              <a:rPr lang="en-US" altLang="zh-CN" sz="2400">
                <a:solidFill>
                  <a:schemeClr val="tx1">
                    <a:alpha val="64000"/>
                  </a:schemeClr>
                </a:solidFill>
                <a:latin typeface="Times New Roman" panose="02020603050405020304" charset="0"/>
                <a:ea typeface="华文中宋" panose="02010600040101010101" charset="-122"/>
                <a:cs typeface="Times New Roman" panose="02020603050405020304" charset="0"/>
              </a:rPr>
              <a:t>Stage 1</a:t>
            </a:r>
            <a:endParaRPr lang="en-US" altLang="zh-CN" sz="2400">
              <a:solidFill>
                <a:schemeClr val="tx1">
                  <a:alpha val="64000"/>
                </a:schemeClr>
              </a:solidFill>
              <a:latin typeface="Times New Roman" panose="02020603050405020304" charset="0"/>
              <a:ea typeface="华文中宋" panose="02010600040101010101" charset="-122"/>
              <a:cs typeface="Times New Roman" panose="02020603050405020304" charset="0"/>
            </a:endParaRPr>
          </a:p>
        </p:txBody>
      </p:sp>
      <p:sp>
        <p:nvSpPr>
          <p:cNvPr id="13" name="文本框 12"/>
          <p:cNvSpPr txBox="1"/>
          <p:nvPr/>
        </p:nvSpPr>
        <p:spPr>
          <a:xfrm>
            <a:off x="7363460" y="7162165"/>
            <a:ext cx="2484755" cy="481330"/>
          </a:xfrm>
          <a:prstGeom prst="rect">
            <a:avLst/>
          </a:prstGeom>
          <a:noFill/>
        </p:spPr>
        <p:txBody>
          <a:bodyPr wrap="square" rtlCol="0">
            <a:noAutofit/>
          </a:bodyPr>
          <a:p>
            <a:pPr algn="ctr"/>
            <a:r>
              <a:rPr lang="en-US" altLang="zh-CN" sz="2400">
                <a:solidFill>
                  <a:schemeClr val="tx1">
                    <a:alpha val="64000"/>
                  </a:schemeClr>
                </a:solidFill>
                <a:latin typeface="Times New Roman" panose="02020603050405020304" charset="0"/>
                <a:ea typeface="华文中宋" panose="02010600040101010101" charset="-122"/>
                <a:cs typeface="Times New Roman" panose="02020603050405020304" charset="0"/>
              </a:rPr>
              <a:t>Stage 2</a:t>
            </a:r>
            <a:endParaRPr lang="en-US" altLang="zh-CN" sz="2400">
              <a:solidFill>
                <a:schemeClr val="tx1">
                  <a:alpha val="64000"/>
                </a:schemeClr>
              </a:solidFill>
              <a:latin typeface="Times New Roman" panose="02020603050405020304" charset="0"/>
              <a:ea typeface="华文中宋" panose="02010600040101010101" charset="-122"/>
              <a:cs typeface="Times New Roman" panose="02020603050405020304" charset="0"/>
            </a:endParaRPr>
          </a:p>
        </p:txBody>
      </p:sp>
      <p:sp>
        <p:nvSpPr>
          <p:cNvPr id="15" name="文本框 14"/>
          <p:cNvSpPr txBox="1"/>
          <p:nvPr/>
        </p:nvSpPr>
        <p:spPr>
          <a:xfrm>
            <a:off x="11089005" y="7162165"/>
            <a:ext cx="2484755" cy="481330"/>
          </a:xfrm>
          <a:prstGeom prst="rect">
            <a:avLst/>
          </a:prstGeom>
          <a:noFill/>
        </p:spPr>
        <p:txBody>
          <a:bodyPr wrap="square" rtlCol="0">
            <a:noAutofit/>
          </a:bodyPr>
          <a:p>
            <a:pPr algn="ctr"/>
            <a:r>
              <a:rPr lang="en-US" altLang="zh-CN" sz="2400">
                <a:solidFill>
                  <a:schemeClr val="tx1">
                    <a:alpha val="64000"/>
                  </a:schemeClr>
                </a:solidFill>
                <a:latin typeface="Times New Roman" panose="02020603050405020304" charset="0"/>
                <a:ea typeface="华文中宋" panose="02010600040101010101" charset="-122"/>
                <a:cs typeface="Times New Roman" panose="02020603050405020304" charset="0"/>
              </a:rPr>
              <a:t>Stage 3</a:t>
            </a:r>
            <a:endParaRPr lang="en-US" altLang="zh-CN" sz="2400">
              <a:solidFill>
                <a:schemeClr val="tx1">
                  <a:alpha val="64000"/>
                </a:schemeClr>
              </a:solidFill>
              <a:latin typeface="Times New Roman" panose="02020603050405020304" charset="0"/>
              <a:ea typeface="华文中宋" panose="02010600040101010101" charset="-122"/>
              <a:cs typeface="Times New Roman" panose="02020603050405020304" charset="0"/>
            </a:endParaRPr>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7" name="图片 6" descr="5-2"/>
          <p:cNvPicPr>
            <a:picLocks noChangeAspect="1"/>
          </p:cNvPicPr>
          <p:nvPr/>
        </p:nvPicPr>
        <p:blipFill>
          <a:blip r:embed="rId1"/>
          <a:stretch>
            <a:fillRect/>
          </a:stretch>
        </p:blipFill>
        <p:spPr>
          <a:xfrm>
            <a:off x="2003425" y="752475"/>
            <a:ext cx="12807315" cy="7196455"/>
          </a:xfrm>
          <a:prstGeom prst="rect">
            <a:avLst/>
          </a:prstGeom>
        </p:spPr>
      </p:pic>
      <p:cxnSp>
        <p:nvCxnSpPr>
          <p:cNvPr id="5" name="直接连接符 4"/>
          <p:cNvCxnSpPr/>
          <p:nvPr/>
        </p:nvCxnSpPr>
        <p:spPr>
          <a:xfrm>
            <a:off x="6772910" y="583565"/>
            <a:ext cx="0" cy="7197090"/>
          </a:xfrm>
          <a:prstGeom prst="line">
            <a:avLst/>
          </a:prstGeom>
          <a:ln w="28575" cmpd="sng">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439400" y="583565"/>
            <a:ext cx="0" cy="7197090"/>
          </a:xfrm>
          <a:prstGeom prst="line">
            <a:avLst/>
          </a:prstGeom>
          <a:ln w="28575" cmpd="sng">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348355" y="6937375"/>
            <a:ext cx="2484755" cy="481330"/>
          </a:xfrm>
          <a:prstGeom prst="rect">
            <a:avLst/>
          </a:prstGeom>
          <a:noFill/>
        </p:spPr>
        <p:txBody>
          <a:bodyPr wrap="square" rtlCol="0">
            <a:noAutofit/>
          </a:bodyPr>
          <a:p>
            <a:pPr algn="ctr"/>
            <a:r>
              <a:rPr lang="en-US" altLang="zh-CN" sz="2800">
                <a:solidFill>
                  <a:schemeClr val="tx1">
                    <a:alpha val="64000"/>
                  </a:schemeClr>
                </a:solidFill>
                <a:latin typeface="Times New Roman" panose="02020603050405020304" charset="0"/>
                <a:ea typeface="华文中宋" panose="02010600040101010101" charset="-122"/>
                <a:cs typeface="Times New Roman" panose="02020603050405020304" charset="0"/>
              </a:rPr>
              <a:t>Stage 1</a:t>
            </a:r>
            <a:endParaRPr lang="en-US" altLang="zh-CN" sz="2800">
              <a:solidFill>
                <a:schemeClr val="tx1">
                  <a:alpha val="64000"/>
                </a:schemeClr>
              </a:solidFill>
              <a:latin typeface="Times New Roman" panose="02020603050405020304" charset="0"/>
              <a:ea typeface="华文中宋" panose="02010600040101010101" charset="-122"/>
              <a:cs typeface="Times New Roman" panose="02020603050405020304" charset="0"/>
            </a:endParaRPr>
          </a:p>
        </p:txBody>
      </p:sp>
      <p:sp>
        <p:nvSpPr>
          <p:cNvPr id="4" name="文本框 3"/>
          <p:cNvSpPr txBox="1"/>
          <p:nvPr/>
        </p:nvSpPr>
        <p:spPr>
          <a:xfrm>
            <a:off x="7364095" y="7064375"/>
            <a:ext cx="2484755" cy="481330"/>
          </a:xfrm>
          <a:prstGeom prst="rect">
            <a:avLst/>
          </a:prstGeom>
          <a:noFill/>
        </p:spPr>
        <p:txBody>
          <a:bodyPr wrap="square" rtlCol="0">
            <a:noAutofit/>
          </a:bodyPr>
          <a:p>
            <a:pPr algn="ctr"/>
            <a:r>
              <a:rPr lang="en-US" altLang="zh-CN" sz="2800">
                <a:solidFill>
                  <a:schemeClr val="tx1">
                    <a:alpha val="64000"/>
                  </a:schemeClr>
                </a:solidFill>
                <a:latin typeface="Times New Roman" panose="02020603050405020304" charset="0"/>
                <a:ea typeface="华文中宋" panose="02010600040101010101" charset="-122"/>
                <a:cs typeface="Times New Roman" panose="02020603050405020304" charset="0"/>
              </a:rPr>
              <a:t>Stage 2</a:t>
            </a:r>
            <a:endParaRPr lang="en-US" altLang="zh-CN" sz="2800">
              <a:solidFill>
                <a:schemeClr val="tx1">
                  <a:alpha val="64000"/>
                </a:schemeClr>
              </a:solidFill>
              <a:latin typeface="Times New Roman" panose="02020603050405020304" charset="0"/>
              <a:ea typeface="华文中宋" panose="02010600040101010101" charset="-122"/>
              <a:cs typeface="Times New Roman" panose="02020603050405020304" charset="0"/>
            </a:endParaRPr>
          </a:p>
        </p:txBody>
      </p:sp>
      <p:sp>
        <p:nvSpPr>
          <p:cNvPr id="6" name="文本框 5"/>
          <p:cNvSpPr txBox="1"/>
          <p:nvPr/>
        </p:nvSpPr>
        <p:spPr>
          <a:xfrm>
            <a:off x="11379835" y="7064375"/>
            <a:ext cx="2484755" cy="481330"/>
          </a:xfrm>
          <a:prstGeom prst="rect">
            <a:avLst/>
          </a:prstGeom>
          <a:noFill/>
        </p:spPr>
        <p:txBody>
          <a:bodyPr wrap="square" rtlCol="0">
            <a:noAutofit/>
          </a:bodyPr>
          <a:p>
            <a:pPr algn="ctr"/>
            <a:r>
              <a:rPr lang="en-US" altLang="zh-CN" sz="2800">
                <a:solidFill>
                  <a:schemeClr val="tx1">
                    <a:alpha val="64000"/>
                  </a:schemeClr>
                </a:solidFill>
                <a:latin typeface="Times New Roman" panose="02020603050405020304" charset="0"/>
                <a:ea typeface="华文中宋" panose="02010600040101010101" charset="-122"/>
                <a:cs typeface="Times New Roman" panose="02020603050405020304" charset="0"/>
              </a:rPr>
              <a:t>Stage 3</a:t>
            </a:r>
            <a:endParaRPr lang="en-US" altLang="zh-CN" sz="2800">
              <a:solidFill>
                <a:schemeClr val="tx1">
                  <a:alpha val="64000"/>
                </a:schemeClr>
              </a:solidFill>
              <a:latin typeface="Times New Roman" panose="02020603050405020304" charset="0"/>
              <a:ea typeface="华文中宋" panose="02010600040101010101" charset="-122"/>
              <a:cs typeface="Times New Roman" panose="02020603050405020304" charset="0"/>
            </a:endParaRPr>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IMG_1930(20221106-132340)"/>
          <p:cNvPicPr>
            <a:picLocks noChangeAspect="1"/>
          </p:cNvPicPr>
          <p:nvPr/>
        </p:nvPicPr>
        <p:blipFill>
          <a:blip r:embed="rId1"/>
          <a:srcRect r="686"/>
          <a:stretch>
            <a:fillRect/>
          </a:stretch>
        </p:blipFill>
        <p:spPr>
          <a:xfrm>
            <a:off x="1974215" y="962660"/>
            <a:ext cx="12132310" cy="6927850"/>
          </a:xfrm>
          <a:prstGeom prst="rect">
            <a:avLst/>
          </a:prstGeom>
        </p:spPr>
      </p:pic>
      <p:cxnSp>
        <p:nvCxnSpPr>
          <p:cNvPr id="5" name="直接连接符 4"/>
          <p:cNvCxnSpPr/>
          <p:nvPr/>
        </p:nvCxnSpPr>
        <p:spPr>
          <a:xfrm flipH="1">
            <a:off x="5833110" y="868680"/>
            <a:ext cx="0" cy="6750685"/>
          </a:xfrm>
          <a:prstGeom prst="line">
            <a:avLst/>
          </a:prstGeom>
          <a:ln w="28575" cmpd="sng">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60065" y="6937375"/>
            <a:ext cx="2484755" cy="481330"/>
          </a:xfrm>
          <a:prstGeom prst="rect">
            <a:avLst/>
          </a:prstGeom>
          <a:noFill/>
        </p:spPr>
        <p:txBody>
          <a:bodyPr wrap="square" rtlCol="0">
            <a:noAutofit/>
          </a:bodyPr>
          <a:p>
            <a:pPr algn="ctr"/>
            <a:r>
              <a:rPr lang="en-US" altLang="zh-CN" sz="2800">
                <a:solidFill>
                  <a:schemeClr val="tx1">
                    <a:lumMod val="85000"/>
                    <a:lumOff val="15000"/>
                    <a:alpha val="64000"/>
                  </a:schemeClr>
                </a:solidFill>
                <a:latin typeface="Times New Roman" panose="02020603050405020304" charset="0"/>
                <a:ea typeface="华文中宋" panose="02010600040101010101" charset="-122"/>
                <a:cs typeface="Times New Roman" panose="02020603050405020304" charset="0"/>
              </a:rPr>
              <a:t>Stage 1</a:t>
            </a:r>
            <a:endParaRPr lang="en-US" altLang="zh-CN" sz="2800">
              <a:solidFill>
                <a:schemeClr val="tx1">
                  <a:lumMod val="85000"/>
                  <a:lumOff val="15000"/>
                  <a:alpha val="64000"/>
                </a:schemeClr>
              </a:solidFill>
              <a:latin typeface="Times New Roman" panose="02020603050405020304" charset="0"/>
              <a:ea typeface="华文中宋" panose="02010600040101010101" charset="-122"/>
              <a:cs typeface="Times New Roman" panose="02020603050405020304" charset="0"/>
            </a:endParaRPr>
          </a:p>
        </p:txBody>
      </p:sp>
      <p:sp>
        <p:nvSpPr>
          <p:cNvPr id="4" name="文本框 3"/>
          <p:cNvSpPr txBox="1"/>
          <p:nvPr/>
        </p:nvSpPr>
        <p:spPr>
          <a:xfrm>
            <a:off x="6798310" y="6937375"/>
            <a:ext cx="2484755" cy="481330"/>
          </a:xfrm>
          <a:prstGeom prst="rect">
            <a:avLst/>
          </a:prstGeom>
          <a:noFill/>
        </p:spPr>
        <p:txBody>
          <a:bodyPr wrap="square" rtlCol="0">
            <a:noAutofit/>
          </a:bodyPr>
          <a:p>
            <a:pPr algn="ctr"/>
            <a:r>
              <a:rPr lang="en-US" altLang="zh-CN" sz="2800">
                <a:solidFill>
                  <a:schemeClr val="tx1">
                    <a:lumMod val="95000"/>
                    <a:lumOff val="5000"/>
                    <a:alpha val="64000"/>
                  </a:schemeClr>
                </a:solidFill>
                <a:latin typeface="Times New Roman" panose="02020603050405020304" charset="0"/>
                <a:ea typeface="华文中宋" panose="02010600040101010101" charset="-122"/>
                <a:cs typeface="Times New Roman" panose="02020603050405020304" charset="0"/>
              </a:rPr>
              <a:t>Stage 2</a:t>
            </a:r>
            <a:endParaRPr lang="en-US" altLang="zh-CN" sz="2800">
              <a:solidFill>
                <a:schemeClr val="tx1">
                  <a:lumMod val="95000"/>
                  <a:lumOff val="5000"/>
                  <a:alpha val="64000"/>
                </a:schemeClr>
              </a:solidFill>
              <a:latin typeface="Times New Roman" panose="02020603050405020304" charset="0"/>
              <a:ea typeface="华文中宋" panose="02010600040101010101" charset="-122"/>
              <a:cs typeface="Times New Roman" panose="02020603050405020304" charset="0"/>
            </a:endParaRPr>
          </a:p>
        </p:txBody>
      </p:sp>
      <p:sp>
        <p:nvSpPr>
          <p:cNvPr id="6" name="文本框 5"/>
          <p:cNvSpPr txBox="1"/>
          <p:nvPr/>
        </p:nvSpPr>
        <p:spPr>
          <a:xfrm>
            <a:off x="11379835" y="6937375"/>
            <a:ext cx="2484755" cy="481330"/>
          </a:xfrm>
          <a:prstGeom prst="rect">
            <a:avLst/>
          </a:prstGeom>
          <a:noFill/>
        </p:spPr>
        <p:txBody>
          <a:bodyPr wrap="square" rtlCol="0">
            <a:noAutofit/>
          </a:bodyPr>
          <a:p>
            <a:pPr algn="ctr"/>
            <a:r>
              <a:rPr lang="en-US" altLang="zh-CN" sz="2800">
                <a:solidFill>
                  <a:schemeClr val="tx1">
                    <a:alpha val="64000"/>
                  </a:schemeClr>
                </a:solidFill>
                <a:latin typeface="Times New Roman" panose="02020603050405020304" charset="0"/>
                <a:ea typeface="华文中宋" panose="02010600040101010101" charset="-122"/>
                <a:cs typeface="Times New Roman" panose="02020603050405020304" charset="0"/>
              </a:rPr>
              <a:t>Stage 3</a:t>
            </a:r>
            <a:endParaRPr lang="en-US" altLang="zh-CN" sz="2800">
              <a:solidFill>
                <a:schemeClr val="tx1">
                  <a:alpha val="64000"/>
                </a:schemeClr>
              </a:solidFill>
              <a:latin typeface="Times New Roman" panose="02020603050405020304" charset="0"/>
              <a:ea typeface="华文中宋" panose="02010600040101010101" charset="-122"/>
              <a:cs typeface="Times New Roman" panose="02020603050405020304" charset="0"/>
            </a:endParaRPr>
          </a:p>
        </p:txBody>
      </p:sp>
      <p:cxnSp>
        <p:nvCxnSpPr>
          <p:cNvPr id="9" name="直接连接符 8"/>
          <p:cNvCxnSpPr/>
          <p:nvPr/>
        </p:nvCxnSpPr>
        <p:spPr>
          <a:xfrm flipH="1">
            <a:off x="10439400" y="868680"/>
            <a:ext cx="0" cy="6750685"/>
          </a:xfrm>
          <a:prstGeom prst="line">
            <a:avLst/>
          </a:prstGeom>
          <a:ln w="28575" cmpd="sng">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 name="图片 5" descr="IMG_1890(20221105-003341)"/>
          <p:cNvPicPr>
            <a:picLocks noChangeAspect="1"/>
          </p:cNvPicPr>
          <p:nvPr/>
        </p:nvPicPr>
        <p:blipFill>
          <a:blip r:embed="rId1"/>
          <a:stretch>
            <a:fillRect/>
          </a:stretch>
        </p:blipFill>
        <p:spPr>
          <a:xfrm>
            <a:off x="6496050" y="2553335"/>
            <a:ext cx="382270" cy="366395"/>
          </a:xfrm>
          <a:prstGeom prst="rect">
            <a:avLst/>
          </a:prstGeom>
        </p:spPr>
      </p:pic>
      <p:pic>
        <p:nvPicPr>
          <p:cNvPr id="7" name="图片 6" descr="IMG_1892(20221105-003343)"/>
          <p:cNvPicPr/>
          <p:nvPr/>
        </p:nvPicPr>
        <p:blipFill>
          <a:blip r:embed="rId2"/>
          <a:srcRect l="41370" t="33475" r="21880" b="10381"/>
          <a:stretch>
            <a:fillRect/>
          </a:stretch>
        </p:blipFill>
        <p:spPr>
          <a:xfrm>
            <a:off x="2882900" y="1658620"/>
            <a:ext cx="2160000" cy="2160000"/>
          </a:xfrm>
          <a:prstGeom prst="rect">
            <a:avLst/>
          </a:prstGeom>
        </p:spPr>
      </p:pic>
      <p:pic>
        <p:nvPicPr>
          <p:cNvPr id="9" name="图片 8" descr="IMG_1889(20221105-003341)"/>
          <p:cNvPicPr/>
          <p:nvPr/>
        </p:nvPicPr>
        <p:blipFill>
          <a:blip r:embed="rId3"/>
          <a:srcRect l="32762" t="838" r="3442" b="6619"/>
          <a:stretch>
            <a:fillRect/>
          </a:stretch>
        </p:blipFill>
        <p:spPr>
          <a:xfrm>
            <a:off x="2882900" y="4325620"/>
            <a:ext cx="2160000" cy="2160000"/>
          </a:xfrm>
          <a:prstGeom prst="rect">
            <a:avLst/>
          </a:prstGeom>
        </p:spPr>
      </p:pic>
      <p:pic>
        <p:nvPicPr>
          <p:cNvPr id="10" name="图片 9" descr="IMG_1891(20221105-003342)"/>
          <p:cNvPicPr>
            <a:picLocks noChangeAspect="1"/>
          </p:cNvPicPr>
          <p:nvPr/>
        </p:nvPicPr>
        <p:blipFill>
          <a:blip r:embed="rId3"/>
          <a:srcRect l="46550" t="10358" r="5637" b="22409"/>
          <a:stretch>
            <a:fillRect/>
          </a:stretch>
        </p:blipFill>
        <p:spPr>
          <a:xfrm>
            <a:off x="9318308" y="3239770"/>
            <a:ext cx="2520000" cy="2520000"/>
          </a:xfrm>
          <a:prstGeom prst="rect">
            <a:avLst/>
          </a:prstGeom>
        </p:spPr>
      </p:pic>
      <p:cxnSp>
        <p:nvCxnSpPr>
          <p:cNvPr id="12" name="直接箭头连接符 11"/>
          <p:cNvCxnSpPr/>
          <p:nvPr/>
        </p:nvCxnSpPr>
        <p:spPr>
          <a:xfrm flipV="1">
            <a:off x="5035310" y="2722245"/>
            <a:ext cx="1471295" cy="13970"/>
          </a:xfrm>
          <a:prstGeom prst="straightConnector1">
            <a:avLst/>
          </a:prstGeom>
          <a:ln w="5080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flipV="1">
            <a:off x="5036185" y="4493895"/>
            <a:ext cx="4277995" cy="967740"/>
          </a:xfrm>
          <a:prstGeom prst="bentConnector3">
            <a:avLst>
              <a:gd name="adj1" fmla="val 50007"/>
            </a:avLst>
          </a:prstGeom>
          <a:ln w="5080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3"/>
          </p:cNvCxnSpPr>
          <p:nvPr/>
        </p:nvCxnSpPr>
        <p:spPr>
          <a:xfrm>
            <a:off x="6878320" y="2736850"/>
            <a:ext cx="321945" cy="3175"/>
          </a:xfrm>
          <a:prstGeom prst="line">
            <a:avLst/>
          </a:prstGeom>
          <a:ln w="508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175500" y="2744470"/>
            <a:ext cx="10795" cy="1804670"/>
          </a:xfrm>
          <a:prstGeom prst="line">
            <a:avLst/>
          </a:prstGeom>
          <a:ln w="508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966085" y="3764280"/>
            <a:ext cx="1995170" cy="368300"/>
          </a:xfrm>
          <a:prstGeom prst="rect">
            <a:avLst/>
          </a:prstGeom>
          <a:noFill/>
        </p:spPr>
        <p:txBody>
          <a:bodyPr wrap="square" rtlCol="0">
            <a:spAutoFit/>
          </a:bodyPr>
          <a:p>
            <a:pPr algn="ctr"/>
            <a:r>
              <a:rPr lang="en-US" altLang="zh-CN"/>
              <a:t>Reference image</a:t>
            </a:r>
            <a:endParaRPr lang="en-US" altLang="zh-CN"/>
          </a:p>
        </p:txBody>
      </p:sp>
      <p:sp>
        <p:nvSpPr>
          <p:cNvPr id="23" name="文本框 22"/>
          <p:cNvSpPr txBox="1"/>
          <p:nvPr/>
        </p:nvSpPr>
        <p:spPr>
          <a:xfrm>
            <a:off x="3047365" y="6427470"/>
            <a:ext cx="1831975" cy="368300"/>
          </a:xfrm>
          <a:prstGeom prst="rect">
            <a:avLst/>
          </a:prstGeom>
          <a:noFill/>
        </p:spPr>
        <p:txBody>
          <a:bodyPr wrap="square" rtlCol="0">
            <a:spAutoFit/>
          </a:bodyPr>
          <a:p>
            <a:pPr algn="ctr"/>
            <a:r>
              <a:rPr lang="en-US" altLang="zh-CN"/>
              <a:t>Original image</a:t>
            </a:r>
            <a:endParaRPr lang="en-US" altLang="zh-CN"/>
          </a:p>
        </p:txBody>
      </p:sp>
      <p:sp>
        <p:nvSpPr>
          <p:cNvPr id="25" name="文本框 24"/>
          <p:cNvSpPr txBox="1"/>
          <p:nvPr/>
        </p:nvSpPr>
        <p:spPr>
          <a:xfrm>
            <a:off x="9298940" y="5760085"/>
            <a:ext cx="2539365" cy="368300"/>
          </a:xfrm>
          <a:prstGeom prst="rect">
            <a:avLst/>
          </a:prstGeom>
          <a:noFill/>
        </p:spPr>
        <p:txBody>
          <a:bodyPr wrap="square" rtlCol="0">
            <a:spAutoFit/>
          </a:bodyPr>
          <a:p>
            <a:pPr algn="ctr"/>
            <a:r>
              <a:rPr lang="en-US" altLang="zh-CN"/>
              <a:t>Composite image</a:t>
            </a:r>
            <a:endParaRPr lang="en-US" altLang="zh-CN"/>
          </a:p>
        </p:txBody>
      </p:sp>
      <p:sp>
        <p:nvSpPr>
          <p:cNvPr id="27" name="文本框 26"/>
          <p:cNvSpPr txBox="1"/>
          <p:nvPr/>
        </p:nvSpPr>
        <p:spPr>
          <a:xfrm>
            <a:off x="6057265" y="2919730"/>
            <a:ext cx="1143000" cy="368300"/>
          </a:xfrm>
          <a:prstGeom prst="rect">
            <a:avLst/>
          </a:prstGeom>
          <a:noFill/>
        </p:spPr>
        <p:txBody>
          <a:bodyPr wrap="square" rtlCol="0">
            <a:spAutoFit/>
          </a:bodyPr>
          <a:p>
            <a:r>
              <a:rPr lang="zh-CN" altLang="en-US"/>
              <a:t>Objective</a:t>
            </a:r>
            <a:endParaRPr lang="zh-CN" altLang="en-US"/>
          </a:p>
        </p:txBody>
      </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圆角矩形 1"/>
          <p:cNvSpPr/>
          <p:nvPr/>
        </p:nvSpPr>
        <p:spPr>
          <a:xfrm>
            <a:off x="1969770" y="1353185"/>
            <a:ext cx="10621645" cy="5524500"/>
          </a:xfrm>
          <a:prstGeom prst="roundRect">
            <a:avLst/>
          </a:prstGeom>
          <a:solidFill>
            <a:schemeClr val="tx2">
              <a:lumMod val="10000"/>
              <a:lumOff val="9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IMG_1890(20221105-003341)"/>
          <p:cNvPicPr>
            <a:picLocks noChangeAspect="1"/>
          </p:cNvPicPr>
          <p:nvPr/>
        </p:nvPicPr>
        <p:blipFill>
          <a:blip r:embed="rId1"/>
          <a:stretch>
            <a:fillRect/>
          </a:stretch>
        </p:blipFill>
        <p:spPr>
          <a:xfrm>
            <a:off x="6496050" y="2553335"/>
            <a:ext cx="382270" cy="366395"/>
          </a:xfrm>
          <a:prstGeom prst="rect">
            <a:avLst/>
          </a:prstGeom>
        </p:spPr>
      </p:pic>
      <p:pic>
        <p:nvPicPr>
          <p:cNvPr id="7" name="图片 6" descr="IMG_1892(20221105-003343)"/>
          <p:cNvPicPr/>
          <p:nvPr/>
        </p:nvPicPr>
        <p:blipFill>
          <a:blip r:embed="rId2"/>
          <a:srcRect l="41370" t="33475" r="21880" b="10381"/>
          <a:stretch>
            <a:fillRect/>
          </a:stretch>
        </p:blipFill>
        <p:spPr>
          <a:xfrm>
            <a:off x="2882900" y="1658620"/>
            <a:ext cx="2160000" cy="2160000"/>
          </a:xfrm>
          <a:prstGeom prst="rect">
            <a:avLst/>
          </a:prstGeom>
        </p:spPr>
      </p:pic>
      <p:pic>
        <p:nvPicPr>
          <p:cNvPr id="9" name="图片 8" descr="IMG_1889(20221105-003341)"/>
          <p:cNvPicPr/>
          <p:nvPr/>
        </p:nvPicPr>
        <p:blipFill>
          <a:blip r:embed="rId3"/>
          <a:srcRect l="32762" t="838" r="3442" b="6619"/>
          <a:stretch>
            <a:fillRect/>
          </a:stretch>
        </p:blipFill>
        <p:spPr>
          <a:xfrm>
            <a:off x="2882900" y="4325620"/>
            <a:ext cx="2160000" cy="2160000"/>
          </a:xfrm>
          <a:prstGeom prst="rect">
            <a:avLst/>
          </a:prstGeom>
        </p:spPr>
      </p:pic>
      <p:pic>
        <p:nvPicPr>
          <p:cNvPr id="10" name="图片 9" descr="IMG_1891(20221105-003342)"/>
          <p:cNvPicPr>
            <a:picLocks noChangeAspect="1"/>
          </p:cNvPicPr>
          <p:nvPr/>
        </p:nvPicPr>
        <p:blipFill>
          <a:blip r:embed="rId3"/>
          <a:srcRect l="46550" t="10358" r="5637" b="22409"/>
          <a:stretch>
            <a:fillRect/>
          </a:stretch>
        </p:blipFill>
        <p:spPr>
          <a:xfrm>
            <a:off x="9318308" y="3239770"/>
            <a:ext cx="2520000" cy="2520000"/>
          </a:xfrm>
          <a:prstGeom prst="rect">
            <a:avLst/>
          </a:prstGeom>
        </p:spPr>
      </p:pic>
      <p:cxnSp>
        <p:nvCxnSpPr>
          <p:cNvPr id="12" name="直接箭头连接符 11"/>
          <p:cNvCxnSpPr/>
          <p:nvPr/>
        </p:nvCxnSpPr>
        <p:spPr>
          <a:xfrm flipV="1">
            <a:off x="5035310" y="2722245"/>
            <a:ext cx="1471295" cy="13970"/>
          </a:xfrm>
          <a:prstGeom prst="straightConnector1">
            <a:avLst/>
          </a:prstGeom>
          <a:ln w="5080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flipV="1">
            <a:off x="5036185" y="4493895"/>
            <a:ext cx="4277995" cy="967740"/>
          </a:xfrm>
          <a:prstGeom prst="bentConnector3">
            <a:avLst>
              <a:gd name="adj1" fmla="val 50007"/>
            </a:avLst>
          </a:prstGeom>
          <a:ln w="5080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3"/>
          </p:cNvCxnSpPr>
          <p:nvPr/>
        </p:nvCxnSpPr>
        <p:spPr>
          <a:xfrm>
            <a:off x="6878320" y="2736850"/>
            <a:ext cx="321945" cy="3175"/>
          </a:xfrm>
          <a:prstGeom prst="line">
            <a:avLst/>
          </a:prstGeom>
          <a:ln w="508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175500" y="2744470"/>
            <a:ext cx="10795" cy="1804670"/>
          </a:xfrm>
          <a:prstGeom prst="line">
            <a:avLst/>
          </a:prstGeom>
          <a:ln w="508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966085" y="3764280"/>
            <a:ext cx="1995170" cy="368300"/>
          </a:xfrm>
          <a:prstGeom prst="rect">
            <a:avLst/>
          </a:prstGeom>
          <a:noFill/>
        </p:spPr>
        <p:txBody>
          <a:bodyPr wrap="square" rtlCol="0">
            <a:spAutoFit/>
          </a:bodyPr>
          <a:p>
            <a:pPr algn="ctr"/>
            <a:r>
              <a:rPr lang="en-US" altLang="zh-CN"/>
              <a:t>Reference image</a:t>
            </a:r>
            <a:endParaRPr lang="en-US" altLang="zh-CN"/>
          </a:p>
        </p:txBody>
      </p:sp>
      <p:sp>
        <p:nvSpPr>
          <p:cNvPr id="23" name="文本框 22"/>
          <p:cNvSpPr txBox="1"/>
          <p:nvPr/>
        </p:nvSpPr>
        <p:spPr>
          <a:xfrm>
            <a:off x="3047365" y="6427470"/>
            <a:ext cx="1831975" cy="368300"/>
          </a:xfrm>
          <a:prstGeom prst="rect">
            <a:avLst/>
          </a:prstGeom>
          <a:noFill/>
        </p:spPr>
        <p:txBody>
          <a:bodyPr wrap="square" rtlCol="0">
            <a:spAutoFit/>
          </a:bodyPr>
          <a:p>
            <a:pPr algn="ctr"/>
            <a:r>
              <a:rPr lang="en-US" altLang="zh-CN"/>
              <a:t>Original image</a:t>
            </a:r>
            <a:endParaRPr lang="en-US" altLang="zh-CN"/>
          </a:p>
        </p:txBody>
      </p:sp>
      <p:sp>
        <p:nvSpPr>
          <p:cNvPr id="25" name="文本框 24"/>
          <p:cNvSpPr txBox="1"/>
          <p:nvPr/>
        </p:nvSpPr>
        <p:spPr>
          <a:xfrm>
            <a:off x="9298940" y="5760085"/>
            <a:ext cx="2539365" cy="368300"/>
          </a:xfrm>
          <a:prstGeom prst="rect">
            <a:avLst/>
          </a:prstGeom>
          <a:noFill/>
        </p:spPr>
        <p:txBody>
          <a:bodyPr wrap="square" rtlCol="0">
            <a:spAutoFit/>
          </a:bodyPr>
          <a:p>
            <a:pPr algn="ctr"/>
            <a:r>
              <a:rPr lang="en-US" altLang="zh-CN"/>
              <a:t>Composite image</a:t>
            </a:r>
            <a:endParaRPr lang="en-US" altLang="zh-CN"/>
          </a:p>
        </p:txBody>
      </p:sp>
      <p:sp>
        <p:nvSpPr>
          <p:cNvPr id="27" name="文本框 26"/>
          <p:cNvSpPr txBox="1"/>
          <p:nvPr/>
        </p:nvSpPr>
        <p:spPr>
          <a:xfrm>
            <a:off x="6057265" y="2919730"/>
            <a:ext cx="1143000" cy="368300"/>
          </a:xfrm>
          <a:prstGeom prst="rect">
            <a:avLst/>
          </a:prstGeom>
          <a:noFill/>
        </p:spPr>
        <p:txBody>
          <a:bodyPr wrap="square" rtlCol="0">
            <a:spAutoFit/>
          </a:bodyPr>
          <a:p>
            <a:r>
              <a:rPr lang="zh-CN" altLang="en-US"/>
              <a:t>Objective</a:t>
            </a:r>
            <a:endParaRPr lang="zh-CN" altLang="en-US"/>
          </a:p>
        </p:txBody>
      </p:sp>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圆角矩形 1"/>
          <p:cNvSpPr/>
          <p:nvPr/>
        </p:nvSpPr>
        <p:spPr>
          <a:xfrm>
            <a:off x="1588135" y="1353185"/>
            <a:ext cx="10495280" cy="5524500"/>
          </a:xfrm>
          <a:prstGeom prst="roundRect">
            <a:avLst/>
          </a:prstGeom>
          <a:solidFill>
            <a:schemeClr val="tx2">
              <a:lumMod val="10000"/>
              <a:lumOff val="9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C:\Users\17246\Desktop\IMG_1894(20221105-114350).JPGIMG_1894(20221105-114350)"/>
          <p:cNvPicPr>
            <a:picLocks noChangeAspect="1"/>
          </p:cNvPicPr>
          <p:nvPr/>
        </p:nvPicPr>
        <p:blipFill>
          <a:blip r:embed="rId1"/>
          <a:srcRect/>
          <a:stretch>
            <a:fillRect/>
          </a:stretch>
        </p:blipFill>
        <p:spPr>
          <a:xfrm>
            <a:off x="6496050" y="2553970"/>
            <a:ext cx="382270" cy="365125"/>
          </a:xfrm>
          <a:prstGeom prst="rect">
            <a:avLst/>
          </a:prstGeom>
        </p:spPr>
      </p:pic>
      <p:pic>
        <p:nvPicPr>
          <p:cNvPr id="7" name="图片 6" descr="C:\Users\17246\Desktop\IMG_1893.JPGIMG_1893"/>
          <p:cNvPicPr/>
          <p:nvPr/>
        </p:nvPicPr>
        <p:blipFill>
          <a:blip r:embed="rId2"/>
          <a:srcRect/>
          <a:stretch>
            <a:fillRect/>
          </a:stretch>
        </p:blipFill>
        <p:spPr>
          <a:xfrm>
            <a:off x="2883082" y="1658620"/>
            <a:ext cx="2159635" cy="2160000"/>
          </a:xfrm>
          <a:prstGeom prst="rect">
            <a:avLst/>
          </a:prstGeom>
        </p:spPr>
      </p:pic>
      <p:pic>
        <p:nvPicPr>
          <p:cNvPr id="9" name="图片 8" descr="C:\Users\17246\Desktop\IMG_1899(20221105-114717).JPGIMG_1899(20221105-114717)"/>
          <p:cNvPicPr/>
          <p:nvPr/>
        </p:nvPicPr>
        <p:blipFill>
          <a:blip r:embed="rId1"/>
          <a:srcRect/>
          <a:stretch>
            <a:fillRect/>
          </a:stretch>
        </p:blipFill>
        <p:spPr>
          <a:xfrm>
            <a:off x="2883082" y="4325620"/>
            <a:ext cx="2159635" cy="2160000"/>
          </a:xfrm>
          <a:prstGeom prst="rect">
            <a:avLst/>
          </a:prstGeom>
        </p:spPr>
      </p:pic>
      <p:pic>
        <p:nvPicPr>
          <p:cNvPr id="10" name="图片 9" descr="C:\Users\17246\Desktop\IMG_1900(20221105-114746).JPGIMG_1900(20221105-114746)"/>
          <p:cNvPicPr>
            <a:picLocks noChangeAspect="1"/>
          </p:cNvPicPr>
          <p:nvPr/>
        </p:nvPicPr>
        <p:blipFill>
          <a:blip r:embed="rId1"/>
          <a:srcRect/>
          <a:stretch>
            <a:fillRect/>
          </a:stretch>
        </p:blipFill>
        <p:spPr>
          <a:xfrm>
            <a:off x="8692358" y="3035300"/>
            <a:ext cx="2160000" cy="2160274"/>
          </a:xfrm>
          <a:prstGeom prst="rect">
            <a:avLst/>
          </a:prstGeom>
        </p:spPr>
      </p:pic>
      <p:cxnSp>
        <p:nvCxnSpPr>
          <p:cNvPr id="12" name="直接箭头连接符 11"/>
          <p:cNvCxnSpPr/>
          <p:nvPr/>
        </p:nvCxnSpPr>
        <p:spPr>
          <a:xfrm flipV="1">
            <a:off x="5035310" y="2722245"/>
            <a:ext cx="1471295" cy="13970"/>
          </a:xfrm>
          <a:prstGeom prst="straightConnector1">
            <a:avLst/>
          </a:prstGeom>
          <a:ln w="5080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3"/>
          </p:cNvCxnSpPr>
          <p:nvPr/>
        </p:nvCxnSpPr>
        <p:spPr>
          <a:xfrm>
            <a:off x="6878320" y="2736850"/>
            <a:ext cx="321945" cy="3175"/>
          </a:xfrm>
          <a:prstGeom prst="line">
            <a:avLst/>
          </a:prstGeom>
          <a:ln w="508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174865" y="2744470"/>
            <a:ext cx="635" cy="2666365"/>
          </a:xfrm>
          <a:prstGeom prst="line">
            <a:avLst/>
          </a:prstGeom>
          <a:ln w="508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966085" y="3764280"/>
            <a:ext cx="1995170" cy="368300"/>
          </a:xfrm>
          <a:prstGeom prst="rect">
            <a:avLst/>
          </a:prstGeom>
          <a:noFill/>
        </p:spPr>
        <p:txBody>
          <a:bodyPr wrap="square" rtlCol="0">
            <a:spAutoFit/>
          </a:bodyPr>
          <a:p>
            <a:pPr algn="ctr"/>
            <a:r>
              <a:rPr lang="en-US" altLang="zh-CN"/>
              <a:t>Reference image</a:t>
            </a:r>
            <a:endParaRPr lang="en-US" altLang="zh-CN"/>
          </a:p>
        </p:txBody>
      </p:sp>
      <p:sp>
        <p:nvSpPr>
          <p:cNvPr id="23" name="文本框 22"/>
          <p:cNvSpPr txBox="1"/>
          <p:nvPr/>
        </p:nvSpPr>
        <p:spPr>
          <a:xfrm>
            <a:off x="3047365" y="6427470"/>
            <a:ext cx="1831975" cy="368300"/>
          </a:xfrm>
          <a:prstGeom prst="rect">
            <a:avLst/>
          </a:prstGeom>
          <a:noFill/>
        </p:spPr>
        <p:txBody>
          <a:bodyPr wrap="square" rtlCol="0">
            <a:spAutoFit/>
          </a:bodyPr>
          <a:p>
            <a:pPr algn="ctr"/>
            <a:r>
              <a:rPr lang="en-US" altLang="zh-CN"/>
              <a:t>Original image</a:t>
            </a:r>
            <a:endParaRPr lang="en-US" altLang="zh-CN"/>
          </a:p>
        </p:txBody>
      </p:sp>
      <p:sp>
        <p:nvSpPr>
          <p:cNvPr id="25" name="文本框 24"/>
          <p:cNvSpPr txBox="1"/>
          <p:nvPr/>
        </p:nvSpPr>
        <p:spPr>
          <a:xfrm>
            <a:off x="8502650" y="5224145"/>
            <a:ext cx="2539365" cy="368300"/>
          </a:xfrm>
          <a:prstGeom prst="rect">
            <a:avLst/>
          </a:prstGeom>
          <a:noFill/>
        </p:spPr>
        <p:txBody>
          <a:bodyPr wrap="square" rtlCol="0">
            <a:spAutoFit/>
          </a:bodyPr>
          <a:p>
            <a:pPr algn="ctr"/>
            <a:r>
              <a:rPr lang="en-US" altLang="zh-CN"/>
              <a:t>Composite image</a:t>
            </a:r>
            <a:endParaRPr lang="en-US" altLang="zh-CN"/>
          </a:p>
        </p:txBody>
      </p:sp>
      <p:sp>
        <p:nvSpPr>
          <p:cNvPr id="27" name="文本框 26"/>
          <p:cNvSpPr txBox="1"/>
          <p:nvPr/>
        </p:nvSpPr>
        <p:spPr>
          <a:xfrm>
            <a:off x="6057265" y="2919730"/>
            <a:ext cx="1143000" cy="368300"/>
          </a:xfrm>
          <a:prstGeom prst="rect">
            <a:avLst/>
          </a:prstGeom>
          <a:noFill/>
        </p:spPr>
        <p:txBody>
          <a:bodyPr wrap="square" rtlCol="0">
            <a:spAutoFit/>
          </a:bodyPr>
          <a:p>
            <a:r>
              <a:rPr lang="zh-CN" altLang="en-US"/>
              <a:t>Objective</a:t>
            </a:r>
            <a:endParaRPr lang="zh-CN" altLang="en-US"/>
          </a:p>
        </p:txBody>
      </p:sp>
      <p:cxnSp>
        <p:nvCxnSpPr>
          <p:cNvPr id="4" name="直接连接符 3"/>
          <p:cNvCxnSpPr>
            <a:stCxn id="9" idx="3"/>
          </p:cNvCxnSpPr>
          <p:nvPr/>
        </p:nvCxnSpPr>
        <p:spPr>
          <a:xfrm>
            <a:off x="5042535" y="5405755"/>
            <a:ext cx="2141220" cy="5080"/>
          </a:xfrm>
          <a:prstGeom prst="line">
            <a:avLst/>
          </a:prstGeom>
          <a:ln w="508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7174625" y="4070350"/>
            <a:ext cx="1517650" cy="16510"/>
          </a:xfrm>
          <a:prstGeom prst="straightConnector1">
            <a:avLst/>
          </a:prstGeom>
          <a:ln w="50800">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3559993" y="2228367"/>
            <a:ext cx="108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6080" name="Google Shape;6080;p106"/>
          <p:cNvSpPr/>
          <p:nvPr/>
        </p:nvSpPr>
        <p:spPr>
          <a:xfrm>
            <a:off x="3559709" y="2967252"/>
            <a:ext cx="108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altLang="en-GB" sz="1000"/>
          </a:p>
        </p:txBody>
      </p:sp>
      <p:sp>
        <p:nvSpPr>
          <p:cNvPr id="4" name="Google Shape;6080;p106"/>
          <p:cNvSpPr/>
          <p:nvPr/>
        </p:nvSpPr>
        <p:spPr>
          <a:xfrm>
            <a:off x="3559709" y="4445532"/>
            <a:ext cx="1080000" cy="54000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5" name="Google Shape;6080;p106"/>
          <p:cNvSpPr/>
          <p:nvPr/>
        </p:nvSpPr>
        <p:spPr>
          <a:xfrm>
            <a:off x="3559709" y="5157367"/>
            <a:ext cx="1080000" cy="54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7" name="Google Shape;6082;p106"/>
          <p:cNvSpPr/>
          <p:nvPr/>
        </p:nvSpPr>
        <p:spPr>
          <a:xfrm>
            <a:off x="5854248" y="2229002"/>
            <a:ext cx="1080000" cy="5400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8" name="Google Shape;6080;p106"/>
          <p:cNvSpPr/>
          <p:nvPr/>
        </p:nvSpPr>
        <p:spPr>
          <a:xfrm>
            <a:off x="5853964" y="2929152"/>
            <a:ext cx="1080000" cy="540000"/>
          </a:xfrm>
          <a:prstGeom prst="rect">
            <a:avLst/>
          </a:prstGeom>
          <a:solidFill>
            <a:srgbClr val="E7F4F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9" name="Google Shape;6080;p106"/>
          <p:cNvSpPr/>
          <p:nvPr/>
        </p:nvSpPr>
        <p:spPr>
          <a:xfrm>
            <a:off x="5853964" y="3628922"/>
            <a:ext cx="1080000" cy="540000"/>
          </a:xfrm>
          <a:prstGeom prst="rect">
            <a:avLst/>
          </a:prstGeom>
          <a:solidFill>
            <a:srgbClr val="24AA9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0" name="Google Shape;6080;p106"/>
          <p:cNvSpPr/>
          <p:nvPr/>
        </p:nvSpPr>
        <p:spPr>
          <a:xfrm>
            <a:off x="5853964" y="4328692"/>
            <a:ext cx="1080000" cy="54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1" name="Google Shape;6080;p106"/>
          <p:cNvSpPr/>
          <p:nvPr/>
        </p:nvSpPr>
        <p:spPr>
          <a:xfrm>
            <a:off x="5853964" y="5028462"/>
            <a:ext cx="1080000" cy="540000"/>
          </a:xfrm>
          <a:prstGeom prst="rect">
            <a:avLst/>
          </a:prstGeom>
          <a:solidFill>
            <a:srgbClr val="E4FFF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2" name="Google Shape;6080;p106"/>
          <p:cNvSpPr/>
          <p:nvPr/>
        </p:nvSpPr>
        <p:spPr>
          <a:xfrm>
            <a:off x="3559709" y="3706392"/>
            <a:ext cx="1080000" cy="54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3" name="Google Shape;6080;p106"/>
          <p:cNvSpPr/>
          <p:nvPr/>
        </p:nvSpPr>
        <p:spPr>
          <a:xfrm>
            <a:off x="3559709" y="5869202"/>
            <a:ext cx="1080000" cy="54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4" name="Google Shape;6080;p106"/>
          <p:cNvSpPr/>
          <p:nvPr/>
        </p:nvSpPr>
        <p:spPr>
          <a:xfrm>
            <a:off x="5853964" y="5728232"/>
            <a:ext cx="1080000" cy="540000"/>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 name="Google Shape;6080;p106"/>
          <p:cNvSpPr/>
          <p:nvPr/>
        </p:nvSpPr>
        <p:spPr>
          <a:xfrm>
            <a:off x="3559709" y="6581037"/>
            <a:ext cx="1080000" cy="540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8" name="Google Shape;6080;p106"/>
          <p:cNvSpPr/>
          <p:nvPr/>
        </p:nvSpPr>
        <p:spPr>
          <a:xfrm>
            <a:off x="3559709" y="7292872"/>
            <a:ext cx="1080000" cy="540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9" name="Google Shape;6080;p106"/>
          <p:cNvSpPr/>
          <p:nvPr/>
        </p:nvSpPr>
        <p:spPr>
          <a:xfrm>
            <a:off x="3559709" y="8004707"/>
            <a:ext cx="1080000" cy="540000"/>
          </a:xfrm>
          <a:prstGeom prst="rect">
            <a:avLst/>
          </a:prstGeom>
          <a:solidFill>
            <a:srgbClr val="F3C3D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16432713" y="748817"/>
            <a:ext cx="144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16432429" y="1363877"/>
            <a:ext cx="144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4" name="Google Shape;6080;p106"/>
          <p:cNvSpPr/>
          <p:nvPr/>
        </p:nvSpPr>
        <p:spPr>
          <a:xfrm>
            <a:off x="16432530" y="6095365"/>
            <a:ext cx="1440180" cy="53975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FC</a:t>
            </a:r>
            <a:endParaRPr lang="en-US" sz="1200"/>
          </a:p>
        </p:txBody>
      </p:sp>
      <p:sp>
        <p:nvSpPr>
          <p:cNvPr id="5" name="Google Shape;6080;p106"/>
          <p:cNvSpPr/>
          <p:nvPr/>
        </p:nvSpPr>
        <p:spPr>
          <a:xfrm>
            <a:off x="16433800" y="2872105"/>
            <a:ext cx="1440180" cy="1495425"/>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16432530" y="2089150"/>
            <a:ext cx="1440815" cy="72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16433800" y="4421505"/>
            <a:ext cx="1440815" cy="72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16" name="Google Shape;6080;p106"/>
          <p:cNvSpPr/>
          <p:nvPr/>
        </p:nvSpPr>
        <p:spPr>
          <a:xfrm>
            <a:off x="16432530" y="5501640"/>
            <a:ext cx="1439545" cy="53975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Conv5</a:t>
            </a:r>
            <a:endParaRPr lang="en-US" sz="1200"/>
          </a:p>
        </p:txBody>
      </p:sp>
      <p:sp>
        <p:nvSpPr>
          <p:cNvPr id="17" name="Google Shape;6082;p106"/>
          <p:cNvSpPr/>
          <p:nvPr/>
        </p:nvSpPr>
        <p:spPr>
          <a:xfrm>
            <a:off x="1364163" y="1557807"/>
            <a:ext cx="108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20" name="Google Shape;6080;p106"/>
          <p:cNvSpPr/>
          <p:nvPr/>
        </p:nvSpPr>
        <p:spPr>
          <a:xfrm>
            <a:off x="1363879" y="2296692"/>
            <a:ext cx="108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altLang="en-GB" sz="1000"/>
          </a:p>
        </p:txBody>
      </p:sp>
      <p:sp>
        <p:nvSpPr>
          <p:cNvPr id="21" name="Google Shape;6080;p106"/>
          <p:cNvSpPr/>
          <p:nvPr/>
        </p:nvSpPr>
        <p:spPr>
          <a:xfrm>
            <a:off x="1363879" y="3774972"/>
            <a:ext cx="1080000" cy="54000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2" name="Google Shape;6080;p106"/>
          <p:cNvSpPr/>
          <p:nvPr/>
        </p:nvSpPr>
        <p:spPr>
          <a:xfrm>
            <a:off x="1363879" y="4486807"/>
            <a:ext cx="1080000" cy="54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3" name="Google Shape;6082;p106"/>
          <p:cNvSpPr/>
          <p:nvPr/>
        </p:nvSpPr>
        <p:spPr>
          <a:xfrm>
            <a:off x="3658418" y="1558442"/>
            <a:ext cx="1080000" cy="5400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4" name="Google Shape;6080;p106"/>
          <p:cNvSpPr/>
          <p:nvPr/>
        </p:nvSpPr>
        <p:spPr>
          <a:xfrm>
            <a:off x="3658134" y="2258592"/>
            <a:ext cx="1080000" cy="540000"/>
          </a:xfrm>
          <a:prstGeom prst="rect">
            <a:avLst/>
          </a:prstGeom>
          <a:solidFill>
            <a:srgbClr val="E7F4F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5" name="Google Shape;6080;p106"/>
          <p:cNvSpPr/>
          <p:nvPr/>
        </p:nvSpPr>
        <p:spPr>
          <a:xfrm>
            <a:off x="3658134" y="2958362"/>
            <a:ext cx="1080000" cy="540000"/>
          </a:xfrm>
          <a:prstGeom prst="rect">
            <a:avLst/>
          </a:prstGeom>
          <a:solidFill>
            <a:srgbClr val="24AA9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6" name="Google Shape;6080;p106"/>
          <p:cNvSpPr/>
          <p:nvPr/>
        </p:nvSpPr>
        <p:spPr>
          <a:xfrm>
            <a:off x="3658134" y="3658132"/>
            <a:ext cx="1080000" cy="54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7" name="Google Shape;6080;p106"/>
          <p:cNvSpPr/>
          <p:nvPr/>
        </p:nvSpPr>
        <p:spPr>
          <a:xfrm>
            <a:off x="3658134" y="4357902"/>
            <a:ext cx="1080000" cy="540000"/>
          </a:xfrm>
          <a:prstGeom prst="rect">
            <a:avLst/>
          </a:prstGeom>
          <a:solidFill>
            <a:srgbClr val="E4FFF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8" name="Google Shape;6080;p106"/>
          <p:cNvSpPr/>
          <p:nvPr/>
        </p:nvSpPr>
        <p:spPr>
          <a:xfrm>
            <a:off x="1363879" y="3035832"/>
            <a:ext cx="1080000" cy="54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9" name="Google Shape;6080;p106"/>
          <p:cNvSpPr/>
          <p:nvPr/>
        </p:nvSpPr>
        <p:spPr>
          <a:xfrm>
            <a:off x="1363879" y="5198642"/>
            <a:ext cx="1080000" cy="54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0" name="Google Shape;6080;p106"/>
          <p:cNvSpPr/>
          <p:nvPr/>
        </p:nvSpPr>
        <p:spPr>
          <a:xfrm>
            <a:off x="3658134" y="5057672"/>
            <a:ext cx="1080000" cy="540000"/>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31" name="Google Shape;6080;p106"/>
          <p:cNvSpPr/>
          <p:nvPr/>
        </p:nvSpPr>
        <p:spPr>
          <a:xfrm>
            <a:off x="1363879" y="5910477"/>
            <a:ext cx="1080000" cy="540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2" name="Google Shape;6080;p106"/>
          <p:cNvSpPr/>
          <p:nvPr/>
        </p:nvSpPr>
        <p:spPr>
          <a:xfrm>
            <a:off x="1363879" y="6622312"/>
            <a:ext cx="1080000" cy="540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3" name="Google Shape;6080;p106"/>
          <p:cNvSpPr/>
          <p:nvPr/>
        </p:nvSpPr>
        <p:spPr>
          <a:xfrm>
            <a:off x="1363879" y="7334147"/>
            <a:ext cx="1080000" cy="540000"/>
          </a:xfrm>
          <a:prstGeom prst="rect">
            <a:avLst/>
          </a:prstGeom>
          <a:solidFill>
            <a:srgbClr val="F3C3D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4" name="Google Shape;6080;p106"/>
          <p:cNvSpPr/>
          <p:nvPr/>
        </p:nvSpPr>
        <p:spPr>
          <a:xfrm>
            <a:off x="6500495" y="2346325"/>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Resize</a:t>
            </a:r>
            <a:endParaRPr lang="en-US" sz="2400"/>
          </a:p>
        </p:txBody>
      </p:sp>
      <p:sp>
        <p:nvSpPr>
          <p:cNvPr id="35" name="Google Shape;6080;p106"/>
          <p:cNvSpPr/>
          <p:nvPr/>
        </p:nvSpPr>
        <p:spPr>
          <a:xfrm>
            <a:off x="6508750" y="582485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Resize</a:t>
            </a:r>
            <a:endParaRPr lang="en-US" sz="2000"/>
          </a:p>
        </p:txBody>
      </p:sp>
      <p:sp>
        <p:nvSpPr>
          <p:cNvPr id="36" name="Google Shape;6080;p106"/>
          <p:cNvSpPr/>
          <p:nvPr/>
        </p:nvSpPr>
        <p:spPr>
          <a:xfrm>
            <a:off x="8683625" y="582485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Crop</a:t>
            </a:r>
            <a:endParaRPr lang="en-US" sz="2000"/>
          </a:p>
        </p:txBody>
      </p:sp>
      <p:sp>
        <p:nvSpPr>
          <p:cNvPr id="37" name="Google Shape;6080;p106"/>
          <p:cNvSpPr/>
          <p:nvPr/>
        </p:nvSpPr>
        <p:spPr>
          <a:xfrm>
            <a:off x="10858500" y="582485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Flip</a:t>
            </a:r>
            <a:endParaRPr lang="en-US" sz="2000"/>
          </a:p>
        </p:txBody>
      </p:sp>
      <p:sp>
        <p:nvSpPr>
          <p:cNvPr id="38" name="Google Shape;6080;p106"/>
          <p:cNvSpPr/>
          <p:nvPr/>
        </p:nvSpPr>
        <p:spPr>
          <a:xfrm>
            <a:off x="13033375" y="582485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Pad</a:t>
            </a:r>
            <a:endParaRPr lang="en-US" sz="2000"/>
          </a:p>
        </p:txBody>
      </p:sp>
      <p:sp>
        <p:nvSpPr>
          <p:cNvPr id="39" name="圆角矩形 38"/>
          <p:cNvSpPr/>
          <p:nvPr/>
        </p:nvSpPr>
        <p:spPr>
          <a:xfrm>
            <a:off x="6024880" y="1811020"/>
            <a:ext cx="9184005" cy="2135505"/>
          </a:xfrm>
          <a:prstGeom prst="roundRect">
            <a:avLst/>
          </a:prstGeom>
          <a:noFill/>
          <a:ln w="38100" cmpd="sng">
            <a:solidFill>
              <a:schemeClr val="accent1">
                <a:lumMod val="75000"/>
                <a:alpha val="81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7668260" y="6712585"/>
            <a:ext cx="6058535" cy="460375"/>
          </a:xfrm>
          <a:prstGeom prst="rect">
            <a:avLst/>
          </a:prstGeom>
          <a:noFill/>
        </p:spPr>
        <p:txBody>
          <a:bodyPr wrap="square" rtlCol="0">
            <a:spAutoFit/>
          </a:bodyPr>
          <a:p>
            <a:r>
              <a:rPr lang="en-US" altLang="zh-CN" sz="2400"/>
              <a:t>LargeScaleJitting &amp; StandardScaleJitting</a:t>
            </a:r>
            <a:endParaRPr lang="en-US" altLang="zh-CN" sz="2400"/>
          </a:p>
        </p:txBody>
      </p:sp>
      <p:cxnSp>
        <p:nvCxnSpPr>
          <p:cNvPr id="42" name="直接箭头连接符 41"/>
          <p:cNvCxnSpPr>
            <a:stCxn id="35" idx="3"/>
            <a:endCxn id="36" idx="1"/>
          </p:cNvCxnSpPr>
          <p:nvPr/>
        </p:nvCxnSpPr>
        <p:spPr>
          <a:xfrm>
            <a:off x="7948930" y="6130925"/>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6" idx="3"/>
            <a:endCxn id="37" idx="1"/>
          </p:cNvCxnSpPr>
          <p:nvPr/>
        </p:nvCxnSpPr>
        <p:spPr>
          <a:xfrm>
            <a:off x="10123805" y="6130925"/>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3"/>
            <a:endCxn id="38" idx="1"/>
          </p:cNvCxnSpPr>
          <p:nvPr/>
        </p:nvCxnSpPr>
        <p:spPr>
          <a:xfrm>
            <a:off x="12298680" y="6130925"/>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Google Shape;6080;p106"/>
          <p:cNvSpPr/>
          <p:nvPr/>
        </p:nvSpPr>
        <p:spPr>
          <a:xfrm>
            <a:off x="8752205" y="2346325"/>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Crop</a:t>
            </a:r>
            <a:endParaRPr lang="en-US" sz="2400"/>
          </a:p>
        </p:txBody>
      </p:sp>
      <p:sp>
        <p:nvSpPr>
          <p:cNvPr id="46" name="Google Shape;6080;p106"/>
          <p:cNvSpPr/>
          <p:nvPr/>
        </p:nvSpPr>
        <p:spPr>
          <a:xfrm>
            <a:off x="11003915" y="2346325"/>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Flip</a:t>
            </a:r>
            <a:endParaRPr lang="en-US" sz="2400"/>
          </a:p>
        </p:txBody>
      </p:sp>
      <p:sp>
        <p:nvSpPr>
          <p:cNvPr id="47" name="Google Shape;6080;p106"/>
          <p:cNvSpPr/>
          <p:nvPr/>
        </p:nvSpPr>
        <p:spPr>
          <a:xfrm>
            <a:off x="13255625" y="2346325"/>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Pad</a:t>
            </a:r>
            <a:endParaRPr lang="en-US" sz="2400"/>
          </a:p>
        </p:txBody>
      </p:sp>
      <p:cxnSp>
        <p:nvCxnSpPr>
          <p:cNvPr id="48" name="直接箭头连接符 47"/>
          <p:cNvCxnSpPr>
            <a:endCxn id="45" idx="1"/>
          </p:cNvCxnSpPr>
          <p:nvPr/>
        </p:nvCxnSpPr>
        <p:spPr>
          <a:xfrm flipV="1">
            <a:off x="7940675" y="2652395"/>
            <a:ext cx="811530"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46" idx="1"/>
          </p:cNvCxnSpPr>
          <p:nvPr/>
        </p:nvCxnSpPr>
        <p:spPr>
          <a:xfrm flipV="1">
            <a:off x="10192385" y="2652395"/>
            <a:ext cx="811530"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47" idx="1"/>
          </p:cNvCxnSpPr>
          <p:nvPr/>
        </p:nvCxnSpPr>
        <p:spPr>
          <a:xfrm>
            <a:off x="12435205" y="2652395"/>
            <a:ext cx="810000" cy="0"/>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圆角矩形 52"/>
          <p:cNvSpPr/>
          <p:nvPr/>
        </p:nvSpPr>
        <p:spPr>
          <a:xfrm>
            <a:off x="6026150" y="5435600"/>
            <a:ext cx="9184005" cy="2135505"/>
          </a:xfrm>
          <a:prstGeom prst="roundRect">
            <a:avLst/>
          </a:prstGeom>
          <a:noFill/>
          <a:ln w="38100" cmpd="sng">
            <a:solidFill>
              <a:schemeClr val="accent1">
                <a:lumMod val="50000"/>
                <a:alpha val="7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文本框 53"/>
          <p:cNvSpPr txBox="1"/>
          <p:nvPr/>
        </p:nvSpPr>
        <p:spPr>
          <a:xfrm>
            <a:off x="7255510" y="3253105"/>
            <a:ext cx="6884035" cy="521970"/>
          </a:xfrm>
          <a:prstGeom prst="rect">
            <a:avLst/>
          </a:prstGeom>
          <a:noFill/>
        </p:spPr>
        <p:txBody>
          <a:bodyPr wrap="square" rtlCol="0">
            <a:spAutoFit/>
          </a:bodyPr>
          <a:p>
            <a:pPr algn="ctr"/>
            <a:r>
              <a:rPr lang="en-US" altLang="zh-CN" sz="2800"/>
              <a:t>LargeScaleJitting &amp; StandardScaleJitting</a:t>
            </a:r>
            <a:endParaRPr lang="en-US" altLang="zh-CN" sz="280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流程图: 可选过程 7"/>
          <p:cNvSpPr/>
          <p:nvPr/>
        </p:nvSpPr>
        <p:spPr>
          <a:xfrm>
            <a:off x="2329815" y="1842770"/>
            <a:ext cx="2089150" cy="3770630"/>
          </a:xfrm>
          <a:prstGeom prst="flowChartAlternateProcess">
            <a:avLst/>
          </a:prstGeom>
          <a:solidFill>
            <a:schemeClr val="accent2">
              <a:lumMod val="20000"/>
              <a:lumOff val="8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 name="流程图: 可选过程 8"/>
          <p:cNvSpPr/>
          <p:nvPr/>
        </p:nvSpPr>
        <p:spPr>
          <a:xfrm>
            <a:off x="5407025" y="1868170"/>
            <a:ext cx="2351405" cy="3719830"/>
          </a:xfrm>
          <a:prstGeom prst="flowChartAlternateProcess">
            <a:avLst/>
          </a:prstGeom>
          <a:solidFill>
            <a:schemeClr val="accent1">
              <a:lumMod val="60000"/>
              <a:lumOff val="40000"/>
              <a:alpha val="74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0" name="文本框 9"/>
          <p:cNvSpPr txBox="1"/>
          <p:nvPr/>
        </p:nvSpPr>
        <p:spPr>
          <a:xfrm>
            <a:off x="1868877" y="1990759"/>
            <a:ext cx="3036920" cy="517138"/>
          </a:xfrm>
          <a:prstGeom prst="rect">
            <a:avLst/>
          </a:prstGeom>
          <a:noFill/>
        </p:spPr>
        <p:txBody>
          <a:bodyPr wrap="square" rtlCol="0">
            <a:noAutofit/>
          </a:bodyPr>
          <a:p>
            <a:pPr algn="ctr"/>
            <a:r>
              <a:rPr lang="en-US" altLang="zh-CN" sz="2400" b="1"/>
              <a:t>Label</a:t>
            </a:r>
            <a:endParaRPr lang="en-US" altLang="zh-CN" sz="2400" b="1"/>
          </a:p>
        </p:txBody>
      </p:sp>
      <p:sp>
        <p:nvSpPr>
          <p:cNvPr id="11" name="文本框 10"/>
          <p:cNvSpPr txBox="1"/>
          <p:nvPr/>
        </p:nvSpPr>
        <p:spPr>
          <a:xfrm>
            <a:off x="4852035" y="1868170"/>
            <a:ext cx="3418840" cy="516890"/>
          </a:xfrm>
          <a:prstGeom prst="rect">
            <a:avLst/>
          </a:prstGeom>
          <a:noFill/>
        </p:spPr>
        <p:txBody>
          <a:bodyPr wrap="square" rtlCol="0">
            <a:noAutofit/>
          </a:bodyPr>
          <a:p>
            <a:pPr algn="ctr"/>
            <a:r>
              <a:rPr lang="en-US" altLang="zh-CN" sz="2000" b="1"/>
              <a:t>Label Encoding</a:t>
            </a:r>
            <a:endParaRPr lang="en-US" altLang="zh-CN" sz="2000" b="1"/>
          </a:p>
        </p:txBody>
      </p:sp>
      <p:sp>
        <p:nvSpPr>
          <p:cNvPr id="15" name="流程图: 可选过程 14"/>
          <p:cNvSpPr/>
          <p:nvPr/>
        </p:nvSpPr>
        <p:spPr>
          <a:xfrm>
            <a:off x="5830570" y="2371725"/>
            <a:ext cx="1466850" cy="484505"/>
          </a:xfrm>
          <a:prstGeom prst="flowChartAlternateProcess">
            <a:avLst/>
          </a:prstGeom>
          <a:solidFill>
            <a:schemeClr val="accent2">
              <a:lumMod val="20000"/>
              <a:lumOff val="8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0</a:t>
            </a:r>
            <a:endParaRPr lang="en-US" altLang="zh-CN">
              <a:solidFill>
                <a:schemeClr val="tx1"/>
              </a:solidFill>
            </a:endParaRPr>
          </a:p>
        </p:txBody>
      </p:sp>
      <p:sp>
        <p:nvSpPr>
          <p:cNvPr id="16" name="流程图: 可选过程 15"/>
          <p:cNvSpPr/>
          <p:nvPr/>
        </p:nvSpPr>
        <p:spPr>
          <a:xfrm>
            <a:off x="5830570" y="2973070"/>
            <a:ext cx="1466850" cy="484505"/>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1</a:t>
            </a:r>
            <a:endParaRPr lang="en-US" altLang="zh-CN">
              <a:solidFill>
                <a:schemeClr val="tx1"/>
              </a:solidFill>
            </a:endParaRPr>
          </a:p>
        </p:txBody>
      </p:sp>
      <p:sp>
        <p:nvSpPr>
          <p:cNvPr id="18" name="流程图: 可选过程 17"/>
          <p:cNvSpPr/>
          <p:nvPr/>
        </p:nvSpPr>
        <p:spPr>
          <a:xfrm>
            <a:off x="5830570" y="3574415"/>
            <a:ext cx="1466850" cy="484505"/>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2</a:t>
            </a:r>
            <a:endParaRPr lang="en-US" altLang="zh-CN">
              <a:solidFill>
                <a:schemeClr val="tx1"/>
              </a:solidFill>
            </a:endParaRPr>
          </a:p>
        </p:txBody>
      </p:sp>
      <p:sp>
        <p:nvSpPr>
          <p:cNvPr id="19" name="流程图: 可选过程 18"/>
          <p:cNvSpPr/>
          <p:nvPr/>
        </p:nvSpPr>
        <p:spPr>
          <a:xfrm>
            <a:off x="2616835" y="2507615"/>
            <a:ext cx="15220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666</a:t>
            </a:r>
            <a:endParaRPr lang="en-US" altLang="zh-CN">
              <a:solidFill>
                <a:schemeClr val="tx1"/>
              </a:solidFill>
            </a:endParaRPr>
          </a:p>
        </p:txBody>
      </p:sp>
      <p:sp>
        <p:nvSpPr>
          <p:cNvPr id="20" name="流程图: 可选过程 19"/>
          <p:cNvSpPr/>
          <p:nvPr/>
        </p:nvSpPr>
        <p:spPr>
          <a:xfrm>
            <a:off x="2616835" y="3075940"/>
            <a:ext cx="15220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rPr>
              <a:t>Good</a:t>
            </a:r>
            <a:endParaRPr lang="en-US" altLang="zh-CN" sz="1600">
              <a:solidFill>
                <a:schemeClr val="tx1"/>
              </a:solidFill>
            </a:endParaRPr>
          </a:p>
        </p:txBody>
      </p:sp>
      <p:sp>
        <p:nvSpPr>
          <p:cNvPr id="21" name="流程图: 可选过程 20"/>
          <p:cNvSpPr/>
          <p:nvPr/>
        </p:nvSpPr>
        <p:spPr>
          <a:xfrm>
            <a:off x="2616835" y="3629025"/>
            <a:ext cx="15220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Hello</a:t>
            </a:r>
            <a:endParaRPr lang="en-US" altLang="zh-CN">
              <a:solidFill>
                <a:schemeClr val="tx1"/>
              </a:solidFill>
            </a:endParaRPr>
          </a:p>
        </p:txBody>
      </p:sp>
      <p:cxnSp>
        <p:nvCxnSpPr>
          <p:cNvPr id="49" name="直接箭头连接符 48"/>
          <p:cNvCxnSpPr>
            <a:stCxn id="8" idx="3"/>
            <a:endCxn id="9" idx="1"/>
          </p:cNvCxnSpPr>
          <p:nvPr/>
        </p:nvCxnSpPr>
        <p:spPr>
          <a:xfrm>
            <a:off x="4419029" y="3728108"/>
            <a:ext cx="988060" cy="0"/>
          </a:xfrm>
          <a:prstGeom prst="straightConnector1">
            <a:avLst/>
          </a:prstGeom>
          <a:ln w="7302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8" name="流程图: 可选过程 27"/>
          <p:cNvSpPr/>
          <p:nvPr/>
        </p:nvSpPr>
        <p:spPr>
          <a:xfrm>
            <a:off x="2617470" y="4182110"/>
            <a:ext cx="15220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Thanks</a:t>
            </a:r>
            <a:endParaRPr lang="en-US" altLang="zh-CN">
              <a:solidFill>
                <a:schemeClr val="tx1"/>
              </a:solidFill>
            </a:endParaRPr>
          </a:p>
        </p:txBody>
      </p:sp>
      <p:sp>
        <p:nvSpPr>
          <p:cNvPr id="29" name="流程图: 可选过程 28"/>
          <p:cNvSpPr/>
          <p:nvPr/>
        </p:nvSpPr>
        <p:spPr>
          <a:xfrm>
            <a:off x="2617470" y="4751070"/>
            <a:ext cx="15220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Yeah</a:t>
            </a:r>
            <a:endParaRPr lang="en-US" altLang="zh-CN">
              <a:solidFill>
                <a:schemeClr val="tx1"/>
              </a:solidFill>
            </a:endParaRPr>
          </a:p>
        </p:txBody>
      </p:sp>
      <p:sp>
        <p:nvSpPr>
          <p:cNvPr id="30" name="流程图: 可选过程 29"/>
          <p:cNvSpPr/>
          <p:nvPr/>
        </p:nvSpPr>
        <p:spPr>
          <a:xfrm>
            <a:off x="5831205" y="4175125"/>
            <a:ext cx="1466850" cy="484505"/>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3</a:t>
            </a:r>
            <a:endParaRPr lang="en-US" altLang="zh-CN">
              <a:solidFill>
                <a:schemeClr val="tx1"/>
              </a:solidFill>
            </a:endParaRPr>
          </a:p>
        </p:txBody>
      </p:sp>
      <p:sp>
        <p:nvSpPr>
          <p:cNvPr id="31" name="流程图: 可选过程 30"/>
          <p:cNvSpPr/>
          <p:nvPr/>
        </p:nvSpPr>
        <p:spPr>
          <a:xfrm>
            <a:off x="5831205" y="4775835"/>
            <a:ext cx="1466850" cy="484505"/>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4</a:t>
            </a:r>
            <a:endParaRPr lang="en-US" altLang="zh-CN">
              <a:solidFill>
                <a:schemeClr val="tx1"/>
              </a:solidFill>
            </a:endParaRPr>
          </a:p>
        </p:txBody>
      </p:sp>
      <p:cxnSp>
        <p:nvCxnSpPr>
          <p:cNvPr id="32" name="直接箭头连接符 31"/>
          <p:cNvCxnSpPr/>
          <p:nvPr/>
        </p:nvCxnSpPr>
        <p:spPr>
          <a:xfrm>
            <a:off x="7721029" y="3728108"/>
            <a:ext cx="988060" cy="0"/>
          </a:xfrm>
          <a:prstGeom prst="straightConnector1">
            <a:avLst/>
          </a:prstGeom>
          <a:ln w="7302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3" name="流程图: 可选过程 32"/>
          <p:cNvSpPr/>
          <p:nvPr/>
        </p:nvSpPr>
        <p:spPr>
          <a:xfrm>
            <a:off x="8746490" y="1868170"/>
            <a:ext cx="3204210" cy="3770630"/>
          </a:xfrm>
          <a:prstGeom prst="flowChartAlternateProcess">
            <a:avLst/>
          </a:prstGeom>
          <a:solidFill>
            <a:schemeClr val="accent2">
              <a:lumMod val="20000"/>
              <a:lumOff val="8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34" name="文本框 33"/>
          <p:cNvSpPr txBox="1"/>
          <p:nvPr/>
        </p:nvSpPr>
        <p:spPr>
          <a:xfrm>
            <a:off x="8830382" y="1988219"/>
            <a:ext cx="3036920" cy="517138"/>
          </a:xfrm>
          <a:prstGeom prst="rect">
            <a:avLst/>
          </a:prstGeom>
          <a:noFill/>
        </p:spPr>
        <p:txBody>
          <a:bodyPr wrap="square" rtlCol="0">
            <a:noAutofit/>
          </a:bodyPr>
          <a:p>
            <a:pPr algn="ctr"/>
            <a:r>
              <a:rPr lang="en-US" altLang="zh-CN" sz="2400" b="1"/>
              <a:t>One-Hot Encoding</a:t>
            </a:r>
            <a:endParaRPr lang="en-US" altLang="zh-CN" sz="2400" b="1"/>
          </a:p>
        </p:txBody>
      </p:sp>
      <p:sp>
        <p:nvSpPr>
          <p:cNvPr id="35" name="流程图: 可选过程 34"/>
          <p:cNvSpPr/>
          <p:nvPr/>
        </p:nvSpPr>
        <p:spPr>
          <a:xfrm>
            <a:off x="9181465" y="2532380"/>
            <a:ext cx="23348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[1, 0, 0, 0, 0]</a:t>
            </a:r>
            <a:endParaRPr lang="en-US" altLang="zh-CN" b="1">
              <a:solidFill>
                <a:schemeClr val="tx1"/>
              </a:solidFill>
            </a:endParaRPr>
          </a:p>
        </p:txBody>
      </p:sp>
      <p:sp>
        <p:nvSpPr>
          <p:cNvPr id="39" name="流程图: 可选过程 38"/>
          <p:cNvSpPr/>
          <p:nvPr/>
        </p:nvSpPr>
        <p:spPr>
          <a:xfrm>
            <a:off x="9181465" y="3093085"/>
            <a:ext cx="23348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sym typeface="+mn-ea"/>
              </a:rPr>
              <a:t>[0, 1, 0, 0, 0]</a:t>
            </a:r>
            <a:endParaRPr lang="en-US" altLang="zh-CN" b="1">
              <a:solidFill>
                <a:schemeClr val="tx1"/>
              </a:solidFill>
              <a:sym typeface="+mn-ea"/>
            </a:endParaRPr>
          </a:p>
        </p:txBody>
      </p:sp>
      <p:sp>
        <p:nvSpPr>
          <p:cNvPr id="40" name="流程图: 可选过程 39"/>
          <p:cNvSpPr/>
          <p:nvPr/>
        </p:nvSpPr>
        <p:spPr>
          <a:xfrm>
            <a:off x="9171305" y="3638550"/>
            <a:ext cx="23348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sym typeface="+mn-ea"/>
              </a:rPr>
              <a:t>[0, 0, 1, 0, 0]</a:t>
            </a:r>
            <a:endParaRPr lang="en-US" altLang="zh-CN">
              <a:solidFill>
                <a:schemeClr val="tx1"/>
              </a:solidFill>
            </a:endParaRPr>
          </a:p>
        </p:txBody>
      </p:sp>
      <p:sp>
        <p:nvSpPr>
          <p:cNvPr id="41" name="流程图: 可选过程 40"/>
          <p:cNvSpPr/>
          <p:nvPr/>
        </p:nvSpPr>
        <p:spPr>
          <a:xfrm>
            <a:off x="9181465" y="4201795"/>
            <a:ext cx="23348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sym typeface="+mn-ea"/>
              </a:rPr>
              <a:t>[0, 0, 0, 1, 0]</a:t>
            </a:r>
            <a:endParaRPr lang="en-US" altLang="zh-CN">
              <a:solidFill>
                <a:schemeClr val="tx1"/>
              </a:solidFill>
            </a:endParaRPr>
          </a:p>
        </p:txBody>
      </p:sp>
      <p:sp>
        <p:nvSpPr>
          <p:cNvPr id="42" name="流程图: 可选过程 41"/>
          <p:cNvSpPr/>
          <p:nvPr/>
        </p:nvSpPr>
        <p:spPr>
          <a:xfrm>
            <a:off x="9171305" y="4764405"/>
            <a:ext cx="2334895" cy="494030"/>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sym typeface="+mn-ea"/>
              </a:rPr>
              <a:t>[0, 0, 0, 0, 1]</a:t>
            </a:r>
            <a:endParaRPr lang="en-US" altLang="zh-CN">
              <a:solidFill>
                <a:schemeClr val="tx1"/>
              </a:solidFill>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3" name="圆角矩形 72"/>
          <p:cNvSpPr/>
          <p:nvPr/>
        </p:nvSpPr>
        <p:spPr>
          <a:xfrm>
            <a:off x="2110105" y="1229995"/>
            <a:ext cx="15432405" cy="6343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5669915" y="3253105"/>
            <a:ext cx="8728710" cy="2135505"/>
          </a:xfrm>
          <a:prstGeom prst="roundRect">
            <a:avLst/>
          </a:prstGeom>
          <a:noFill/>
          <a:ln w="66675" cmpd="sng">
            <a:solidFill>
              <a:schemeClr val="accent4">
                <a:alpha val="7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Google Shape;6080;p106"/>
          <p:cNvSpPr/>
          <p:nvPr/>
        </p:nvSpPr>
        <p:spPr>
          <a:xfrm>
            <a:off x="6023610"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Resize</a:t>
            </a:r>
            <a:endParaRPr lang="en-US" sz="2400"/>
          </a:p>
        </p:txBody>
      </p:sp>
      <p:sp>
        <p:nvSpPr>
          <p:cNvPr id="36" name="Google Shape;6080;p106"/>
          <p:cNvSpPr/>
          <p:nvPr/>
        </p:nvSpPr>
        <p:spPr>
          <a:xfrm>
            <a:off x="8198485"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Crop</a:t>
            </a:r>
            <a:endParaRPr lang="en-US" sz="2400"/>
          </a:p>
        </p:txBody>
      </p:sp>
      <p:sp>
        <p:nvSpPr>
          <p:cNvPr id="37" name="Google Shape;6080;p106"/>
          <p:cNvSpPr/>
          <p:nvPr/>
        </p:nvSpPr>
        <p:spPr>
          <a:xfrm>
            <a:off x="10373360"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Flip</a:t>
            </a:r>
            <a:endParaRPr lang="en-US" sz="2400"/>
          </a:p>
        </p:txBody>
      </p:sp>
      <p:sp>
        <p:nvSpPr>
          <p:cNvPr id="38" name="Google Shape;6080;p106"/>
          <p:cNvSpPr/>
          <p:nvPr/>
        </p:nvSpPr>
        <p:spPr>
          <a:xfrm>
            <a:off x="12548235"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Pad</a:t>
            </a:r>
            <a:endParaRPr lang="en-US" sz="2400"/>
          </a:p>
        </p:txBody>
      </p:sp>
      <p:sp>
        <p:nvSpPr>
          <p:cNvPr id="40" name="文本框 39"/>
          <p:cNvSpPr txBox="1"/>
          <p:nvPr/>
        </p:nvSpPr>
        <p:spPr>
          <a:xfrm>
            <a:off x="6849110" y="4530090"/>
            <a:ext cx="6992620" cy="521970"/>
          </a:xfrm>
          <a:prstGeom prst="rect">
            <a:avLst/>
          </a:prstGeom>
          <a:noFill/>
        </p:spPr>
        <p:txBody>
          <a:bodyPr wrap="square" rtlCol="0">
            <a:spAutoFit/>
          </a:bodyPr>
          <a:p>
            <a:pPr algn="ctr"/>
            <a:r>
              <a:rPr lang="en-US" altLang="zh-CN" sz="2800"/>
              <a:t>LargeScaleJitting &amp; StandardScaleJitting</a:t>
            </a:r>
            <a:endParaRPr lang="en-US" altLang="zh-CN" sz="2800"/>
          </a:p>
        </p:txBody>
      </p:sp>
      <p:cxnSp>
        <p:nvCxnSpPr>
          <p:cNvPr id="42" name="直接箭头连接符 41"/>
          <p:cNvCxnSpPr>
            <a:stCxn id="35" idx="3"/>
            <a:endCxn id="36" idx="1"/>
          </p:cNvCxnSpPr>
          <p:nvPr/>
        </p:nvCxnSpPr>
        <p:spPr>
          <a:xfrm>
            <a:off x="746379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6" idx="3"/>
            <a:endCxn id="37" idx="1"/>
          </p:cNvCxnSpPr>
          <p:nvPr/>
        </p:nvCxnSpPr>
        <p:spPr>
          <a:xfrm>
            <a:off x="9638665"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3"/>
            <a:endCxn id="38" idx="1"/>
          </p:cNvCxnSpPr>
          <p:nvPr/>
        </p:nvCxnSpPr>
        <p:spPr>
          <a:xfrm>
            <a:off x="1181354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Google Shape;6082;p106"/>
          <p:cNvSpPr/>
          <p:nvPr/>
        </p:nvSpPr>
        <p:spPr>
          <a:xfrm>
            <a:off x="3066415" y="1339215"/>
            <a:ext cx="2012315" cy="1439545"/>
          </a:xfrm>
          <a:prstGeom prst="rect">
            <a:avLst/>
          </a:prstGeom>
          <a:blipFill rotWithShape="1">
            <a:blip r:embed="rId1"/>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pic>
        <p:nvPicPr>
          <p:cNvPr id="74" name="图片 73" descr="52fc2c9a92bda4dab0c8b1d29c79e44"/>
          <p:cNvPicPr>
            <a:picLocks noChangeAspect="1"/>
          </p:cNvPicPr>
          <p:nvPr/>
        </p:nvPicPr>
        <p:blipFill>
          <a:blip r:embed="rId2"/>
          <a:stretch>
            <a:fillRect/>
          </a:stretch>
        </p:blipFill>
        <p:spPr>
          <a:xfrm>
            <a:off x="6023610" y="1338580"/>
            <a:ext cx="1440000" cy="1440000"/>
          </a:xfrm>
          <a:prstGeom prst="rect">
            <a:avLst/>
          </a:prstGeom>
        </p:spPr>
      </p:pic>
      <p:pic>
        <p:nvPicPr>
          <p:cNvPr id="76" name="图片 75" descr="9fb1f597383f83e31c0580928cc8e71"/>
          <p:cNvPicPr>
            <a:picLocks noChangeAspect="1"/>
          </p:cNvPicPr>
          <p:nvPr/>
        </p:nvPicPr>
        <p:blipFill>
          <a:blip r:embed="rId3"/>
          <a:stretch>
            <a:fillRect/>
          </a:stretch>
        </p:blipFill>
        <p:spPr>
          <a:xfrm>
            <a:off x="8198485" y="1338580"/>
            <a:ext cx="1440000" cy="1440000"/>
          </a:xfrm>
          <a:prstGeom prst="rect">
            <a:avLst/>
          </a:prstGeom>
        </p:spPr>
      </p:pic>
      <p:pic>
        <p:nvPicPr>
          <p:cNvPr id="77" name="图片 76" descr="558c68649ad0c4cd17d510bc310d162"/>
          <p:cNvPicPr>
            <a:picLocks noChangeAspect="1"/>
          </p:cNvPicPr>
          <p:nvPr/>
        </p:nvPicPr>
        <p:blipFill>
          <a:blip r:embed="rId4"/>
          <a:stretch>
            <a:fillRect/>
          </a:stretch>
        </p:blipFill>
        <p:spPr>
          <a:xfrm>
            <a:off x="10373360" y="1338580"/>
            <a:ext cx="1440000" cy="1440000"/>
          </a:xfrm>
          <a:prstGeom prst="rect">
            <a:avLst/>
          </a:prstGeom>
        </p:spPr>
      </p:pic>
      <p:pic>
        <p:nvPicPr>
          <p:cNvPr id="78" name="图片 77" descr="6671e3ac2dfe278927e045f96e85bd2"/>
          <p:cNvPicPr>
            <a:picLocks noChangeAspect="1"/>
          </p:cNvPicPr>
          <p:nvPr/>
        </p:nvPicPr>
        <p:blipFill>
          <a:blip r:embed="rId5"/>
          <a:stretch>
            <a:fillRect/>
          </a:stretch>
        </p:blipFill>
        <p:spPr>
          <a:xfrm>
            <a:off x="12548235" y="1339215"/>
            <a:ext cx="1770409" cy="1440000"/>
          </a:xfrm>
          <a:prstGeom prst="rect">
            <a:avLst/>
          </a:prstGeom>
        </p:spPr>
      </p:pic>
      <p:sp>
        <p:nvSpPr>
          <p:cNvPr id="51" name="右箭头 50"/>
          <p:cNvSpPr/>
          <p:nvPr/>
        </p:nvSpPr>
        <p:spPr>
          <a:xfrm>
            <a:off x="5266690" y="186055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右箭头 1"/>
          <p:cNvSpPr/>
          <p:nvPr/>
        </p:nvSpPr>
        <p:spPr>
          <a:xfrm>
            <a:off x="7546340" y="186055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nvSpPr>
        <p:spPr>
          <a:xfrm>
            <a:off x="11955145" y="185991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9721215" y="186055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779f61a346dd69dc5e21f04a796969e"/>
          <p:cNvPicPr>
            <a:picLocks noChangeAspect="1"/>
          </p:cNvPicPr>
          <p:nvPr/>
        </p:nvPicPr>
        <p:blipFill>
          <a:blip r:embed="rId6"/>
          <a:stretch>
            <a:fillRect/>
          </a:stretch>
        </p:blipFill>
        <p:spPr>
          <a:xfrm>
            <a:off x="3262630" y="5284470"/>
            <a:ext cx="1619712" cy="2160000"/>
          </a:xfrm>
          <a:prstGeom prst="rect">
            <a:avLst/>
          </a:prstGeom>
        </p:spPr>
      </p:pic>
      <p:pic>
        <p:nvPicPr>
          <p:cNvPr id="9" name="图片 8" descr="d7acdba6b42eb02fa5dc16d97d63908"/>
          <p:cNvPicPr>
            <a:picLocks noChangeAspect="1"/>
          </p:cNvPicPr>
          <p:nvPr/>
        </p:nvPicPr>
        <p:blipFill>
          <a:blip r:embed="rId7"/>
          <a:stretch>
            <a:fillRect/>
          </a:stretch>
        </p:blipFill>
        <p:spPr>
          <a:xfrm>
            <a:off x="6023610" y="5862320"/>
            <a:ext cx="1440000" cy="1440000"/>
          </a:xfrm>
          <a:prstGeom prst="rect">
            <a:avLst/>
          </a:prstGeom>
        </p:spPr>
      </p:pic>
      <p:pic>
        <p:nvPicPr>
          <p:cNvPr id="10" name="图片 9" descr="C:\Users\17246\Desktop\3f80a529d30732a3805a4afcce5215f.jpg3f80a529d30732a3805a4afcce5215f"/>
          <p:cNvPicPr>
            <a:picLocks noChangeAspect="1"/>
          </p:cNvPicPr>
          <p:nvPr/>
        </p:nvPicPr>
        <p:blipFill>
          <a:blip r:embed="rId8"/>
          <a:srcRect/>
          <a:stretch>
            <a:fillRect/>
          </a:stretch>
        </p:blipFill>
        <p:spPr>
          <a:xfrm>
            <a:off x="8198713" y="5862320"/>
            <a:ext cx="1439545" cy="1440000"/>
          </a:xfrm>
          <a:prstGeom prst="rect">
            <a:avLst/>
          </a:prstGeom>
        </p:spPr>
      </p:pic>
      <p:pic>
        <p:nvPicPr>
          <p:cNvPr id="11" name="图片 10" descr="C:\Users\17246\Desktop\70d4dd5fa32ae6c7f0e022de6f6497a.jpg70d4dd5fa32ae6c7f0e022de6f6497a"/>
          <p:cNvPicPr>
            <a:picLocks noChangeAspect="1"/>
          </p:cNvPicPr>
          <p:nvPr/>
        </p:nvPicPr>
        <p:blipFill>
          <a:blip r:embed="rId9"/>
          <a:srcRect/>
          <a:stretch>
            <a:fillRect/>
          </a:stretch>
        </p:blipFill>
        <p:spPr>
          <a:xfrm>
            <a:off x="10373588" y="5862320"/>
            <a:ext cx="1439545" cy="1440000"/>
          </a:xfrm>
          <a:prstGeom prst="rect">
            <a:avLst/>
          </a:prstGeom>
        </p:spPr>
      </p:pic>
      <p:pic>
        <p:nvPicPr>
          <p:cNvPr id="14" name="图片 13" descr="C:\Users\17246\Desktop\ff158746348ee9d442a2d6046a7ad70.jpgff158746348ee9d442a2d6046a7ad70"/>
          <p:cNvPicPr>
            <a:picLocks noChangeAspect="1"/>
          </p:cNvPicPr>
          <p:nvPr/>
        </p:nvPicPr>
        <p:blipFill>
          <a:blip r:embed="rId10"/>
          <a:srcRect/>
          <a:stretch>
            <a:fillRect/>
          </a:stretch>
        </p:blipFill>
        <p:spPr>
          <a:xfrm>
            <a:off x="12611100" y="5862548"/>
            <a:ext cx="1707448" cy="1439545"/>
          </a:xfrm>
          <a:prstGeom prst="rect">
            <a:avLst/>
          </a:prstGeom>
        </p:spPr>
      </p:pic>
      <p:sp>
        <p:nvSpPr>
          <p:cNvPr id="15" name="右箭头 14"/>
          <p:cNvSpPr/>
          <p:nvPr/>
        </p:nvSpPr>
        <p:spPr>
          <a:xfrm>
            <a:off x="5266690" y="638365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a:off x="7546340" y="638365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nvSpPr>
        <p:spPr>
          <a:xfrm>
            <a:off x="9721215" y="638365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右箭头 40"/>
          <p:cNvSpPr/>
          <p:nvPr/>
        </p:nvSpPr>
        <p:spPr>
          <a:xfrm>
            <a:off x="11927840" y="638365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a:off x="14776450" y="2329180"/>
            <a:ext cx="2411730" cy="4206875"/>
          </a:xfrm>
          <a:prstGeom prst="roundRect">
            <a:avLst/>
          </a:prstGeom>
          <a:noFill/>
          <a:ln w="60325"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Google Shape;6080;p106"/>
          <p:cNvSpPr/>
          <p:nvPr/>
        </p:nvSpPr>
        <p:spPr>
          <a:xfrm>
            <a:off x="15065375" y="5201285"/>
            <a:ext cx="1841500" cy="772795"/>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CopyPaste</a:t>
            </a:r>
            <a:endParaRPr lang="en-US" sz="2400"/>
          </a:p>
        </p:txBody>
      </p:sp>
      <p:pic>
        <p:nvPicPr>
          <p:cNvPr id="58" name="图片 57" descr="C:\Users\17246\Desktop\4f273f2c29211a7e7c3ae6d9982c512.jpg4f273f2c29211a7e7c3ae6d9982c512"/>
          <p:cNvPicPr>
            <a:picLocks noChangeAspect="1"/>
          </p:cNvPicPr>
          <p:nvPr/>
        </p:nvPicPr>
        <p:blipFill>
          <a:blip r:embed="rId11"/>
          <a:srcRect/>
          <a:stretch>
            <a:fillRect/>
          </a:stretch>
        </p:blipFill>
        <p:spPr>
          <a:xfrm>
            <a:off x="15014575" y="2919730"/>
            <a:ext cx="1944370" cy="1581150"/>
          </a:xfrm>
          <a:prstGeom prst="rect">
            <a:avLst/>
          </a:prstGeom>
        </p:spPr>
      </p:pic>
    </p:spTree>
    <p:custDataLst>
      <p:tags r:id="rId1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3" name="圆角矩形 72"/>
          <p:cNvSpPr/>
          <p:nvPr/>
        </p:nvSpPr>
        <p:spPr>
          <a:xfrm>
            <a:off x="2110105" y="1229995"/>
            <a:ext cx="15432405" cy="6343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5669915" y="3253105"/>
            <a:ext cx="8728710" cy="2135505"/>
          </a:xfrm>
          <a:prstGeom prst="roundRect">
            <a:avLst/>
          </a:prstGeom>
          <a:noFill/>
          <a:ln w="66675" cmpd="sng">
            <a:solidFill>
              <a:schemeClr val="accent4">
                <a:alpha val="7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Google Shape;6080;p106"/>
          <p:cNvSpPr/>
          <p:nvPr/>
        </p:nvSpPr>
        <p:spPr>
          <a:xfrm>
            <a:off x="6023610"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Resize</a:t>
            </a:r>
            <a:endParaRPr lang="en-US" sz="2400"/>
          </a:p>
        </p:txBody>
      </p:sp>
      <p:sp>
        <p:nvSpPr>
          <p:cNvPr id="36" name="Google Shape;6080;p106"/>
          <p:cNvSpPr/>
          <p:nvPr/>
        </p:nvSpPr>
        <p:spPr>
          <a:xfrm>
            <a:off x="8198485"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Crop</a:t>
            </a:r>
            <a:endParaRPr lang="en-US" sz="2400"/>
          </a:p>
        </p:txBody>
      </p:sp>
      <p:sp>
        <p:nvSpPr>
          <p:cNvPr id="37" name="Google Shape;6080;p106"/>
          <p:cNvSpPr/>
          <p:nvPr/>
        </p:nvSpPr>
        <p:spPr>
          <a:xfrm>
            <a:off x="10373360"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Flip</a:t>
            </a:r>
            <a:endParaRPr lang="en-US" sz="2400"/>
          </a:p>
        </p:txBody>
      </p:sp>
      <p:sp>
        <p:nvSpPr>
          <p:cNvPr id="38" name="Google Shape;6080;p106"/>
          <p:cNvSpPr/>
          <p:nvPr/>
        </p:nvSpPr>
        <p:spPr>
          <a:xfrm>
            <a:off x="12548235"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Pad</a:t>
            </a:r>
            <a:endParaRPr lang="en-US" sz="2400"/>
          </a:p>
        </p:txBody>
      </p:sp>
      <p:sp>
        <p:nvSpPr>
          <p:cNvPr id="40" name="文本框 39"/>
          <p:cNvSpPr txBox="1"/>
          <p:nvPr/>
        </p:nvSpPr>
        <p:spPr>
          <a:xfrm>
            <a:off x="6849110" y="4530090"/>
            <a:ext cx="6992620" cy="521970"/>
          </a:xfrm>
          <a:prstGeom prst="rect">
            <a:avLst/>
          </a:prstGeom>
          <a:noFill/>
        </p:spPr>
        <p:txBody>
          <a:bodyPr wrap="square" rtlCol="0">
            <a:spAutoFit/>
          </a:bodyPr>
          <a:p>
            <a:pPr algn="ctr"/>
            <a:r>
              <a:rPr lang="en-US" altLang="zh-CN" sz="2800"/>
              <a:t>LargeScaleJitting &amp; StandardScaleJitting</a:t>
            </a:r>
            <a:endParaRPr lang="en-US" altLang="zh-CN" sz="2800"/>
          </a:p>
        </p:txBody>
      </p:sp>
      <p:cxnSp>
        <p:nvCxnSpPr>
          <p:cNvPr id="42" name="直接箭头连接符 41"/>
          <p:cNvCxnSpPr>
            <a:stCxn id="35" idx="3"/>
            <a:endCxn id="36" idx="1"/>
          </p:cNvCxnSpPr>
          <p:nvPr/>
        </p:nvCxnSpPr>
        <p:spPr>
          <a:xfrm>
            <a:off x="746379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6" idx="3"/>
            <a:endCxn id="37" idx="1"/>
          </p:cNvCxnSpPr>
          <p:nvPr/>
        </p:nvCxnSpPr>
        <p:spPr>
          <a:xfrm>
            <a:off x="9638665"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3"/>
            <a:endCxn id="38" idx="1"/>
          </p:cNvCxnSpPr>
          <p:nvPr/>
        </p:nvCxnSpPr>
        <p:spPr>
          <a:xfrm>
            <a:off x="1181354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Google Shape;6082;p106"/>
          <p:cNvSpPr/>
          <p:nvPr/>
        </p:nvSpPr>
        <p:spPr>
          <a:xfrm>
            <a:off x="3066415" y="1339215"/>
            <a:ext cx="2012315" cy="1439545"/>
          </a:xfrm>
          <a:prstGeom prst="rect">
            <a:avLst/>
          </a:prstGeom>
          <a:blipFill rotWithShape="1">
            <a:blip r:embed="rId1"/>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pic>
        <p:nvPicPr>
          <p:cNvPr id="74" name="图片 73" descr="52fc2c9a92bda4dab0c8b1d29c79e44"/>
          <p:cNvPicPr>
            <a:picLocks noChangeAspect="1"/>
          </p:cNvPicPr>
          <p:nvPr/>
        </p:nvPicPr>
        <p:blipFill>
          <a:blip r:embed="rId2"/>
          <a:stretch>
            <a:fillRect/>
          </a:stretch>
        </p:blipFill>
        <p:spPr>
          <a:xfrm>
            <a:off x="6023610" y="1338580"/>
            <a:ext cx="1440000" cy="1440000"/>
          </a:xfrm>
          <a:prstGeom prst="rect">
            <a:avLst/>
          </a:prstGeom>
        </p:spPr>
      </p:pic>
      <p:pic>
        <p:nvPicPr>
          <p:cNvPr id="76" name="图片 75" descr="9fb1f597383f83e31c0580928cc8e71"/>
          <p:cNvPicPr>
            <a:picLocks noChangeAspect="1"/>
          </p:cNvPicPr>
          <p:nvPr/>
        </p:nvPicPr>
        <p:blipFill>
          <a:blip r:embed="rId3"/>
          <a:stretch>
            <a:fillRect/>
          </a:stretch>
        </p:blipFill>
        <p:spPr>
          <a:xfrm>
            <a:off x="8198485" y="1338580"/>
            <a:ext cx="1440000" cy="1440000"/>
          </a:xfrm>
          <a:prstGeom prst="rect">
            <a:avLst/>
          </a:prstGeom>
        </p:spPr>
      </p:pic>
      <p:pic>
        <p:nvPicPr>
          <p:cNvPr id="77" name="图片 76" descr="558c68649ad0c4cd17d510bc310d162"/>
          <p:cNvPicPr>
            <a:picLocks noChangeAspect="1"/>
          </p:cNvPicPr>
          <p:nvPr/>
        </p:nvPicPr>
        <p:blipFill>
          <a:blip r:embed="rId4"/>
          <a:stretch>
            <a:fillRect/>
          </a:stretch>
        </p:blipFill>
        <p:spPr>
          <a:xfrm>
            <a:off x="10373360" y="1338580"/>
            <a:ext cx="1440000" cy="1440000"/>
          </a:xfrm>
          <a:prstGeom prst="rect">
            <a:avLst/>
          </a:prstGeom>
        </p:spPr>
      </p:pic>
      <p:pic>
        <p:nvPicPr>
          <p:cNvPr id="78" name="图片 77" descr="6671e3ac2dfe278927e045f96e85bd2"/>
          <p:cNvPicPr>
            <a:picLocks noChangeAspect="1"/>
          </p:cNvPicPr>
          <p:nvPr/>
        </p:nvPicPr>
        <p:blipFill>
          <a:blip r:embed="rId5"/>
          <a:stretch>
            <a:fillRect/>
          </a:stretch>
        </p:blipFill>
        <p:spPr>
          <a:xfrm>
            <a:off x="12548235" y="1339215"/>
            <a:ext cx="1770409" cy="1440000"/>
          </a:xfrm>
          <a:prstGeom prst="rect">
            <a:avLst/>
          </a:prstGeom>
        </p:spPr>
      </p:pic>
      <p:sp>
        <p:nvSpPr>
          <p:cNvPr id="51" name="右箭头 50"/>
          <p:cNvSpPr/>
          <p:nvPr/>
        </p:nvSpPr>
        <p:spPr>
          <a:xfrm>
            <a:off x="5266690" y="186055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右箭头 1"/>
          <p:cNvSpPr/>
          <p:nvPr/>
        </p:nvSpPr>
        <p:spPr>
          <a:xfrm>
            <a:off x="7546340" y="186055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nvSpPr>
        <p:spPr>
          <a:xfrm>
            <a:off x="11955145" y="185991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9721215" y="186055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779f61a346dd69dc5e21f04a796969e"/>
          <p:cNvPicPr>
            <a:picLocks noChangeAspect="1"/>
          </p:cNvPicPr>
          <p:nvPr/>
        </p:nvPicPr>
        <p:blipFill>
          <a:blip r:embed="rId6"/>
          <a:stretch>
            <a:fillRect/>
          </a:stretch>
        </p:blipFill>
        <p:spPr>
          <a:xfrm>
            <a:off x="3262630" y="5284470"/>
            <a:ext cx="1619712" cy="2160000"/>
          </a:xfrm>
          <a:prstGeom prst="rect">
            <a:avLst/>
          </a:prstGeom>
        </p:spPr>
      </p:pic>
      <p:pic>
        <p:nvPicPr>
          <p:cNvPr id="9" name="图片 8" descr="d7acdba6b42eb02fa5dc16d97d63908"/>
          <p:cNvPicPr>
            <a:picLocks noChangeAspect="1"/>
          </p:cNvPicPr>
          <p:nvPr/>
        </p:nvPicPr>
        <p:blipFill>
          <a:blip r:embed="rId7"/>
          <a:stretch>
            <a:fillRect/>
          </a:stretch>
        </p:blipFill>
        <p:spPr>
          <a:xfrm>
            <a:off x="6023610" y="5862320"/>
            <a:ext cx="1440000" cy="1440000"/>
          </a:xfrm>
          <a:prstGeom prst="rect">
            <a:avLst/>
          </a:prstGeom>
        </p:spPr>
      </p:pic>
      <p:pic>
        <p:nvPicPr>
          <p:cNvPr id="10" name="图片 9" descr="C:\Users\17246\Desktop\3f80a529d30732a3805a4afcce5215f.jpg3f80a529d30732a3805a4afcce5215f"/>
          <p:cNvPicPr>
            <a:picLocks noChangeAspect="1"/>
          </p:cNvPicPr>
          <p:nvPr/>
        </p:nvPicPr>
        <p:blipFill>
          <a:blip r:embed="rId8"/>
          <a:srcRect/>
          <a:stretch>
            <a:fillRect/>
          </a:stretch>
        </p:blipFill>
        <p:spPr>
          <a:xfrm>
            <a:off x="8198713" y="5862320"/>
            <a:ext cx="1439545" cy="1440000"/>
          </a:xfrm>
          <a:prstGeom prst="rect">
            <a:avLst/>
          </a:prstGeom>
        </p:spPr>
      </p:pic>
      <p:pic>
        <p:nvPicPr>
          <p:cNvPr id="11" name="图片 10" descr="C:\Users\17246\Desktop\70d4dd5fa32ae6c7f0e022de6f6497a.jpg70d4dd5fa32ae6c7f0e022de6f6497a"/>
          <p:cNvPicPr>
            <a:picLocks noChangeAspect="1"/>
          </p:cNvPicPr>
          <p:nvPr/>
        </p:nvPicPr>
        <p:blipFill>
          <a:blip r:embed="rId9"/>
          <a:srcRect/>
          <a:stretch>
            <a:fillRect/>
          </a:stretch>
        </p:blipFill>
        <p:spPr>
          <a:xfrm>
            <a:off x="10373588" y="5862320"/>
            <a:ext cx="1439545" cy="1440000"/>
          </a:xfrm>
          <a:prstGeom prst="rect">
            <a:avLst/>
          </a:prstGeom>
        </p:spPr>
      </p:pic>
      <p:pic>
        <p:nvPicPr>
          <p:cNvPr id="14" name="图片 13" descr="C:\Users\17246\Desktop\ff158746348ee9d442a2d6046a7ad70.jpgff158746348ee9d442a2d6046a7ad70"/>
          <p:cNvPicPr>
            <a:picLocks noChangeAspect="1"/>
          </p:cNvPicPr>
          <p:nvPr/>
        </p:nvPicPr>
        <p:blipFill>
          <a:blip r:embed="rId10"/>
          <a:srcRect/>
          <a:stretch>
            <a:fillRect/>
          </a:stretch>
        </p:blipFill>
        <p:spPr>
          <a:xfrm>
            <a:off x="12611100" y="5862548"/>
            <a:ext cx="1707448" cy="1439545"/>
          </a:xfrm>
          <a:prstGeom prst="rect">
            <a:avLst/>
          </a:prstGeom>
        </p:spPr>
      </p:pic>
      <p:sp>
        <p:nvSpPr>
          <p:cNvPr id="15" name="右箭头 14"/>
          <p:cNvSpPr/>
          <p:nvPr/>
        </p:nvSpPr>
        <p:spPr>
          <a:xfrm>
            <a:off x="5266690" y="638365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a:off x="7546340" y="638365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nvSpPr>
        <p:spPr>
          <a:xfrm>
            <a:off x="9721215" y="638365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右箭头 40"/>
          <p:cNvSpPr/>
          <p:nvPr/>
        </p:nvSpPr>
        <p:spPr>
          <a:xfrm>
            <a:off x="11927840" y="638365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a:off x="14776450" y="2329180"/>
            <a:ext cx="2411730" cy="4206875"/>
          </a:xfrm>
          <a:prstGeom prst="roundRect">
            <a:avLst/>
          </a:prstGeom>
          <a:noFill/>
          <a:ln w="60325"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Google Shape;6080;p106"/>
          <p:cNvSpPr/>
          <p:nvPr/>
        </p:nvSpPr>
        <p:spPr>
          <a:xfrm>
            <a:off x="15065375" y="5201285"/>
            <a:ext cx="1841500" cy="772795"/>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CopyPaste</a:t>
            </a:r>
            <a:endParaRPr lang="en-US" sz="2400"/>
          </a:p>
        </p:txBody>
      </p:sp>
      <p:pic>
        <p:nvPicPr>
          <p:cNvPr id="58" name="图片 57" descr="C:\Users\17246\Desktop\4f273f2c29211a7e7c3ae6d9982c512.jpg4f273f2c29211a7e7c3ae6d9982c512"/>
          <p:cNvPicPr>
            <a:picLocks noChangeAspect="1"/>
          </p:cNvPicPr>
          <p:nvPr/>
        </p:nvPicPr>
        <p:blipFill>
          <a:blip r:embed="rId11"/>
          <a:srcRect/>
          <a:stretch>
            <a:fillRect/>
          </a:stretch>
        </p:blipFill>
        <p:spPr>
          <a:xfrm>
            <a:off x="15014575" y="2919730"/>
            <a:ext cx="1944370" cy="1581150"/>
          </a:xfrm>
          <a:prstGeom prst="rect">
            <a:avLst/>
          </a:prstGeom>
        </p:spPr>
      </p:pic>
    </p:spTree>
    <p:custDataLst>
      <p:tags r:id="rId1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3" name="圆角矩形 52"/>
          <p:cNvSpPr/>
          <p:nvPr/>
        </p:nvSpPr>
        <p:spPr>
          <a:xfrm>
            <a:off x="5669915" y="3253105"/>
            <a:ext cx="8728710" cy="2135505"/>
          </a:xfrm>
          <a:prstGeom prst="roundRect">
            <a:avLst/>
          </a:prstGeom>
          <a:noFill/>
          <a:ln w="41275" cmpd="sng">
            <a:solidFill>
              <a:srgbClr val="A0C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Google Shape;6080;p106"/>
          <p:cNvSpPr/>
          <p:nvPr/>
        </p:nvSpPr>
        <p:spPr>
          <a:xfrm>
            <a:off x="6023610"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Resize</a:t>
            </a:r>
            <a:endParaRPr lang="en-US" sz="2400"/>
          </a:p>
        </p:txBody>
      </p:sp>
      <p:sp>
        <p:nvSpPr>
          <p:cNvPr id="36" name="Google Shape;6080;p106"/>
          <p:cNvSpPr/>
          <p:nvPr/>
        </p:nvSpPr>
        <p:spPr>
          <a:xfrm>
            <a:off x="8198485"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Crop</a:t>
            </a:r>
            <a:endParaRPr lang="en-US" sz="2400"/>
          </a:p>
        </p:txBody>
      </p:sp>
      <p:sp>
        <p:nvSpPr>
          <p:cNvPr id="37" name="Google Shape;6080;p106"/>
          <p:cNvSpPr/>
          <p:nvPr/>
        </p:nvSpPr>
        <p:spPr>
          <a:xfrm>
            <a:off x="10373360"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Flip</a:t>
            </a:r>
            <a:endParaRPr lang="en-US" sz="2400"/>
          </a:p>
        </p:txBody>
      </p:sp>
      <p:sp>
        <p:nvSpPr>
          <p:cNvPr id="38" name="Google Shape;6080;p106"/>
          <p:cNvSpPr/>
          <p:nvPr/>
        </p:nvSpPr>
        <p:spPr>
          <a:xfrm>
            <a:off x="12548235" y="364236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Pad</a:t>
            </a:r>
            <a:endParaRPr lang="en-US" sz="2400"/>
          </a:p>
        </p:txBody>
      </p:sp>
      <p:sp>
        <p:nvSpPr>
          <p:cNvPr id="40" name="文本框 39"/>
          <p:cNvSpPr txBox="1"/>
          <p:nvPr/>
        </p:nvSpPr>
        <p:spPr>
          <a:xfrm>
            <a:off x="6849110" y="4530090"/>
            <a:ext cx="6992620" cy="521970"/>
          </a:xfrm>
          <a:prstGeom prst="rect">
            <a:avLst/>
          </a:prstGeom>
          <a:noFill/>
        </p:spPr>
        <p:txBody>
          <a:bodyPr wrap="square" rtlCol="0">
            <a:spAutoFit/>
          </a:bodyPr>
          <a:p>
            <a:pPr algn="ctr"/>
            <a:r>
              <a:rPr lang="en-US" altLang="zh-CN" sz="2800"/>
              <a:t>LargeScaleJitting &amp; StandardScaleJitting</a:t>
            </a:r>
            <a:endParaRPr lang="en-US" altLang="zh-CN" sz="2800"/>
          </a:p>
        </p:txBody>
      </p:sp>
      <p:cxnSp>
        <p:nvCxnSpPr>
          <p:cNvPr id="42" name="直接箭头连接符 41"/>
          <p:cNvCxnSpPr>
            <a:stCxn id="35" idx="3"/>
            <a:endCxn id="36" idx="1"/>
          </p:cNvCxnSpPr>
          <p:nvPr/>
        </p:nvCxnSpPr>
        <p:spPr>
          <a:xfrm>
            <a:off x="746379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6" idx="3"/>
            <a:endCxn id="37" idx="1"/>
          </p:cNvCxnSpPr>
          <p:nvPr/>
        </p:nvCxnSpPr>
        <p:spPr>
          <a:xfrm>
            <a:off x="9638665"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3"/>
            <a:endCxn id="38" idx="1"/>
          </p:cNvCxnSpPr>
          <p:nvPr/>
        </p:nvCxnSpPr>
        <p:spPr>
          <a:xfrm>
            <a:off x="1181354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Google Shape;6082;p106"/>
          <p:cNvSpPr/>
          <p:nvPr/>
        </p:nvSpPr>
        <p:spPr>
          <a:xfrm>
            <a:off x="3066415" y="1508760"/>
            <a:ext cx="2012315" cy="1439545"/>
          </a:xfrm>
          <a:prstGeom prst="rect">
            <a:avLst/>
          </a:prstGeom>
          <a:blipFill rotWithShape="1">
            <a:blip r:embed="rId1"/>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pic>
        <p:nvPicPr>
          <p:cNvPr id="74" name="图片 73" descr="52fc2c9a92bda4dab0c8b1d29c79e44"/>
          <p:cNvPicPr>
            <a:picLocks noChangeAspect="1"/>
          </p:cNvPicPr>
          <p:nvPr/>
        </p:nvPicPr>
        <p:blipFill>
          <a:blip r:embed="rId2"/>
          <a:stretch>
            <a:fillRect/>
          </a:stretch>
        </p:blipFill>
        <p:spPr>
          <a:xfrm>
            <a:off x="6023610" y="1508125"/>
            <a:ext cx="1440000" cy="1440000"/>
          </a:xfrm>
          <a:prstGeom prst="rect">
            <a:avLst/>
          </a:prstGeom>
        </p:spPr>
      </p:pic>
      <p:pic>
        <p:nvPicPr>
          <p:cNvPr id="76" name="图片 75" descr="9fb1f597383f83e31c0580928cc8e71"/>
          <p:cNvPicPr>
            <a:picLocks noChangeAspect="1"/>
          </p:cNvPicPr>
          <p:nvPr/>
        </p:nvPicPr>
        <p:blipFill>
          <a:blip r:embed="rId3"/>
          <a:stretch>
            <a:fillRect/>
          </a:stretch>
        </p:blipFill>
        <p:spPr>
          <a:xfrm>
            <a:off x="8198485" y="1508125"/>
            <a:ext cx="1440000" cy="1440000"/>
          </a:xfrm>
          <a:prstGeom prst="rect">
            <a:avLst/>
          </a:prstGeom>
        </p:spPr>
      </p:pic>
      <p:pic>
        <p:nvPicPr>
          <p:cNvPr id="77" name="图片 76" descr="558c68649ad0c4cd17d510bc310d162"/>
          <p:cNvPicPr>
            <a:picLocks noChangeAspect="1"/>
          </p:cNvPicPr>
          <p:nvPr/>
        </p:nvPicPr>
        <p:blipFill>
          <a:blip r:embed="rId4"/>
          <a:stretch>
            <a:fillRect/>
          </a:stretch>
        </p:blipFill>
        <p:spPr>
          <a:xfrm>
            <a:off x="10373360" y="1508125"/>
            <a:ext cx="1440000" cy="1440000"/>
          </a:xfrm>
          <a:prstGeom prst="rect">
            <a:avLst/>
          </a:prstGeom>
        </p:spPr>
      </p:pic>
      <p:pic>
        <p:nvPicPr>
          <p:cNvPr id="78" name="图片 77" descr="6671e3ac2dfe278927e045f96e85bd2"/>
          <p:cNvPicPr>
            <a:picLocks noChangeAspect="1"/>
          </p:cNvPicPr>
          <p:nvPr/>
        </p:nvPicPr>
        <p:blipFill>
          <a:blip r:embed="rId5"/>
          <a:stretch>
            <a:fillRect/>
          </a:stretch>
        </p:blipFill>
        <p:spPr>
          <a:xfrm>
            <a:off x="12548235" y="1508760"/>
            <a:ext cx="1770409" cy="1440000"/>
          </a:xfrm>
          <a:prstGeom prst="rect">
            <a:avLst/>
          </a:prstGeom>
        </p:spPr>
      </p:pic>
      <p:sp>
        <p:nvSpPr>
          <p:cNvPr id="51" name="右箭头 50"/>
          <p:cNvSpPr/>
          <p:nvPr/>
        </p:nvSpPr>
        <p:spPr>
          <a:xfrm>
            <a:off x="5266690"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右箭头 1"/>
          <p:cNvSpPr/>
          <p:nvPr/>
        </p:nvSpPr>
        <p:spPr>
          <a:xfrm>
            <a:off x="7546340"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nvSpPr>
        <p:spPr>
          <a:xfrm>
            <a:off x="11955145" y="202946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9721215"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a:off x="15238730" y="2234565"/>
            <a:ext cx="2411730" cy="4206875"/>
          </a:xfrm>
          <a:prstGeom prst="roundRect">
            <a:avLst/>
          </a:prstGeom>
          <a:noFill/>
          <a:ln w="60325" cmpd="sng">
            <a:solidFill>
              <a:srgbClr val="7EA9E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Google Shape;6080;p106"/>
          <p:cNvSpPr/>
          <p:nvPr/>
        </p:nvSpPr>
        <p:spPr>
          <a:xfrm>
            <a:off x="15527655" y="5106670"/>
            <a:ext cx="1841500" cy="772795"/>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CopyPaste</a:t>
            </a:r>
            <a:endParaRPr lang="en-US" sz="2400"/>
          </a:p>
        </p:txBody>
      </p:sp>
      <p:pic>
        <p:nvPicPr>
          <p:cNvPr id="58" name="图片 57" descr="C:\Users\17246\Desktop\4f273f2c29211a7e7c3ae6d9982c512.jpg4f273f2c29211a7e7c3ae6d9982c512"/>
          <p:cNvPicPr>
            <a:picLocks noChangeAspect="1"/>
          </p:cNvPicPr>
          <p:nvPr/>
        </p:nvPicPr>
        <p:blipFill>
          <a:blip r:embed="rId6"/>
          <a:srcRect/>
          <a:stretch>
            <a:fillRect/>
          </a:stretch>
        </p:blipFill>
        <p:spPr>
          <a:xfrm>
            <a:off x="15476855" y="2825115"/>
            <a:ext cx="1944370" cy="1581150"/>
          </a:xfrm>
          <a:prstGeom prst="rect">
            <a:avLst/>
          </a:prstGeom>
        </p:spPr>
      </p:pic>
      <p:pic>
        <p:nvPicPr>
          <p:cNvPr id="12" name="图片 11" descr="779f61a346dd69dc5e21f04a796969e"/>
          <p:cNvPicPr>
            <a:picLocks noChangeAspect="1"/>
          </p:cNvPicPr>
          <p:nvPr/>
        </p:nvPicPr>
        <p:blipFill>
          <a:blip r:embed="rId7"/>
          <a:stretch>
            <a:fillRect/>
          </a:stretch>
        </p:blipFill>
        <p:spPr>
          <a:xfrm>
            <a:off x="3262630" y="5114925"/>
            <a:ext cx="1619712" cy="2160000"/>
          </a:xfrm>
          <a:prstGeom prst="rect">
            <a:avLst/>
          </a:prstGeom>
        </p:spPr>
      </p:pic>
      <p:pic>
        <p:nvPicPr>
          <p:cNvPr id="13" name="图片 12" descr="d7acdba6b42eb02fa5dc16d97d63908"/>
          <p:cNvPicPr>
            <a:picLocks noChangeAspect="1"/>
          </p:cNvPicPr>
          <p:nvPr/>
        </p:nvPicPr>
        <p:blipFill>
          <a:blip r:embed="rId8"/>
          <a:stretch>
            <a:fillRect/>
          </a:stretch>
        </p:blipFill>
        <p:spPr>
          <a:xfrm>
            <a:off x="6023610" y="5692775"/>
            <a:ext cx="1440000" cy="1440000"/>
          </a:xfrm>
          <a:prstGeom prst="rect">
            <a:avLst/>
          </a:prstGeom>
        </p:spPr>
      </p:pic>
      <p:pic>
        <p:nvPicPr>
          <p:cNvPr id="16" name="图片 15" descr="C:\Users\17246\Desktop\3f80a529d30732a3805a4afcce5215f.jpg3f80a529d30732a3805a4afcce5215f"/>
          <p:cNvPicPr>
            <a:picLocks noChangeAspect="1"/>
          </p:cNvPicPr>
          <p:nvPr/>
        </p:nvPicPr>
        <p:blipFill>
          <a:blip r:embed="rId9"/>
          <a:srcRect/>
          <a:stretch>
            <a:fillRect/>
          </a:stretch>
        </p:blipFill>
        <p:spPr>
          <a:xfrm>
            <a:off x="8198713" y="5692775"/>
            <a:ext cx="1439545" cy="1440000"/>
          </a:xfrm>
          <a:prstGeom prst="rect">
            <a:avLst/>
          </a:prstGeom>
        </p:spPr>
      </p:pic>
      <p:pic>
        <p:nvPicPr>
          <p:cNvPr id="17" name="图片 16" descr="C:\Users\17246\Desktop\70d4dd5fa32ae6c7f0e022de6f6497a.jpg70d4dd5fa32ae6c7f0e022de6f6497a"/>
          <p:cNvPicPr>
            <a:picLocks noChangeAspect="1"/>
          </p:cNvPicPr>
          <p:nvPr/>
        </p:nvPicPr>
        <p:blipFill>
          <a:blip r:embed="rId10"/>
          <a:srcRect/>
          <a:stretch>
            <a:fillRect/>
          </a:stretch>
        </p:blipFill>
        <p:spPr>
          <a:xfrm>
            <a:off x="10373588" y="5692775"/>
            <a:ext cx="1439545" cy="1440000"/>
          </a:xfrm>
          <a:prstGeom prst="rect">
            <a:avLst/>
          </a:prstGeom>
        </p:spPr>
      </p:pic>
      <p:pic>
        <p:nvPicPr>
          <p:cNvPr id="20" name="图片 19" descr="C:\Users\17246\Desktop\ff158746348ee9d442a2d6046a7ad70.jpgff158746348ee9d442a2d6046a7ad70"/>
          <p:cNvPicPr>
            <a:picLocks noChangeAspect="1"/>
          </p:cNvPicPr>
          <p:nvPr/>
        </p:nvPicPr>
        <p:blipFill>
          <a:blip r:embed="rId11"/>
          <a:srcRect/>
          <a:stretch>
            <a:fillRect/>
          </a:stretch>
        </p:blipFill>
        <p:spPr>
          <a:xfrm>
            <a:off x="12611100" y="5693003"/>
            <a:ext cx="1707448" cy="1439545"/>
          </a:xfrm>
          <a:prstGeom prst="rect">
            <a:avLst/>
          </a:prstGeom>
        </p:spPr>
      </p:pic>
      <p:sp>
        <p:nvSpPr>
          <p:cNvPr id="21" name="右箭头 20"/>
          <p:cNvSpPr/>
          <p:nvPr/>
        </p:nvSpPr>
        <p:spPr>
          <a:xfrm>
            <a:off x="5266690" y="621411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右箭头 21"/>
          <p:cNvSpPr/>
          <p:nvPr/>
        </p:nvSpPr>
        <p:spPr>
          <a:xfrm>
            <a:off x="7546340" y="621411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9721215" y="621411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a:off x="11927840" y="621411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右箭头 24"/>
          <p:cNvSpPr/>
          <p:nvPr/>
        </p:nvSpPr>
        <p:spPr>
          <a:xfrm>
            <a:off x="14511020" y="242760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右箭头 25"/>
          <p:cNvSpPr/>
          <p:nvPr/>
        </p:nvSpPr>
        <p:spPr>
          <a:xfrm>
            <a:off x="14511020" y="581660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76" name="图片 75" descr="9fb1f597383f83e31c0580928cc8e71"/>
          <p:cNvPicPr>
            <a:picLocks noChangeAspect="1"/>
          </p:cNvPicPr>
          <p:nvPr/>
        </p:nvPicPr>
        <p:blipFill>
          <a:blip r:embed="rId1"/>
          <a:stretch>
            <a:fillRect/>
          </a:stretch>
        </p:blipFill>
        <p:spPr>
          <a:xfrm>
            <a:off x="8198485" y="1508125"/>
            <a:ext cx="1440000" cy="1440000"/>
          </a:xfrm>
          <a:prstGeom prst="rect">
            <a:avLst/>
          </a:prstGeom>
        </p:spPr>
      </p:pic>
      <p:pic>
        <p:nvPicPr>
          <p:cNvPr id="77" name="图片 76" descr="558c68649ad0c4cd17d510bc310d162"/>
          <p:cNvPicPr>
            <a:picLocks noChangeAspect="1"/>
          </p:cNvPicPr>
          <p:nvPr/>
        </p:nvPicPr>
        <p:blipFill>
          <a:blip r:embed="rId2"/>
          <a:stretch>
            <a:fillRect/>
          </a:stretch>
        </p:blipFill>
        <p:spPr>
          <a:xfrm>
            <a:off x="10373360" y="1508125"/>
            <a:ext cx="1440000" cy="1440000"/>
          </a:xfrm>
          <a:prstGeom prst="rect">
            <a:avLst/>
          </a:prstGeom>
        </p:spPr>
      </p:pic>
      <p:pic>
        <p:nvPicPr>
          <p:cNvPr id="78" name="图片 77" descr="6671e3ac2dfe278927e045f96e85bd2"/>
          <p:cNvPicPr>
            <a:picLocks noChangeAspect="1"/>
          </p:cNvPicPr>
          <p:nvPr/>
        </p:nvPicPr>
        <p:blipFill>
          <a:blip r:embed="rId3"/>
          <a:stretch>
            <a:fillRect/>
          </a:stretch>
        </p:blipFill>
        <p:spPr>
          <a:xfrm>
            <a:off x="12548235" y="1508760"/>
            <a:ext cx="1770409" cy="1440000"/>
          </a:xfrm>
          <a:prstGeom prst="rect">
            <a:avLst/>
          </a:prstGeom>
        </p:spPr>
      </p:pic>
      <p:sp>
        <p:nvSpPr>
          <p:cNvPr id="2" name="右箭头 1"/>
          <p:cNvSpPr/>
          <p:nvPr/>
        </p:nvSpPr>
        <p:spPr>
          <a:xfrm>
            <a:off x="7546340"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nvSpPr>
        <p:spPr>
          <a:xfrm>
            <a:off x="11955145" y="202946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9721215"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a:off x="15157450" y="2234565"/>
            <a:ext cx="2713355" cy="4206875"/>
          </a:xfrm>
          <a:prstGeom prst="roundRect">
            <a:avLst/>
          </a:prstGeom>
          <a:noFill/>
          <a:ln w="60325" cmpd="sng">
            <a:solidFill>
              <a:srgbClr val="5FA2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Google Shape;6080;p106"/>
          <p:cNvSpPr/>
          <p:nvPr/>
        </p:nvSpPr>
        <p:spPr>
          <a:xfrm>
            <a:off x="15238730" y="5052060"/>
            <a:ext cx="2520000" cy="772795"/>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SingleCopyPaste</a:t>
            </a:r>
            <a:endParaRPr lang="en-US" sz="2400"/>
          </a:p>
        </p:txBody>
      </p:sp>
      <p:pic>
        <p:nvPicPr>
          <p:cNvPr id="58" name="图片 57" descr="C:\Users\17246\Desktop\d46e1e83a1b86fcfe909b3e89aec2db.jpgd46e1e83a1b86fcfe909b3e89aec2db"/>
          <p:cNvPicPr>
            <a:picLocks noChangeAspect="1"/>
          </p:cNvPicPr>
          <p:nvPr/>
        </p:nvPicPr>
        <p:blipFill>
          <a:blip r:embed="rId4"/>
          <a:srcRect/>
          <a:stretch>
            <a:fillRect/>
          </a:stretch>
        </p:blipFill>
        <p:spPr>
          <a:xfrm>
            <a:off x="15337155" y="2825115"/>
            <a:ext cx="2375535" cy="1933575"/>
          </a:xfrm>
          <a:prstGeom prst="rect">
            <a:avLst/>
          </a:prstGeom>
        </p:spPr>
      </p:pic>
      <p:sp>
        <p:nvSpPr>
          <p:cNvPr id="25" name="右箭头 24"/>
          <p:cNvSpPr/>
          <p:nvPr/>
        </p:nvSpPr>
        <p:spPr>
          <a:xfrm>
            <a:off x="14511020" y="242760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右箭头 25"/>
          <p:cNvSpPr/>
          <p:nvPr/>
        </p:nvSpPr>
        <p:spPr>
          <a:xfrm>
            <a:off x="8264525" y="6214110"/>
            <a:ext cx="1080000"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5669915" y="3253105"/>
            <a:ext cx="8728710" cy="2135505"/>
          </a:xfrm>
          <a:prstGeom prst="roundRect">
            <a:avLst/>
          </a:prstGeom>
          <a:noFill/>
          <a:ln w="41275" cmpd="sng">
            <a:solidFill>
              <a:srgbClr val="81C9E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Google Shape;6080;p106"/>
          <p:cNvSpPr/>
          <p:nvPr/>
        </p:nvSpPr>
        <p:spPr>
          <a:xfrm>
            <a:off x="6023610"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Resize</a:t>
            </a:r>
            <a:endParaRPr lang="en-US" sz="2400"/>
          </a:p>
        </p:txBody>
      </p:sp>
      <p:sp>
        <p:nvSpPr>
          <p:cNvPr id="8" name="Google Shape;6080;p106"/>
          <p:cNvSpPr/>
          <p:nvPr/>
        </p:nvSpPr>
        <p:spPr>
          <a:xfrm>
            <a:off x="8198485"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Crop</a:t>
            </a:r>
            <a:endParaRPr lang="en-US" sz="2400"/>
          </a:p>
        </p:txBody>
      </p:sp>
      <p:sp>
        <p:nvSpPr>
          <p:cNvPr id="9" name="Google Shape;6080;p106"/>
          <p:cNvSpPr/>
          <p:nvPr/>
        </p:nvSpPr>
        <p:spPr>
          <a:xfrm>
            <a:off x="10373360"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Flip</a:t>
            </a:r>
            <a:endParaRPr lang="en-US" sz="2400"/>
          </a:p>
        </p:txBody>
      </p:sp>
      <p:sp>
        <p:nvSpPr>
          <p:cNvPr id="10" name="Google Shape;6080;p106"/>
          <p:cNvSpPr/>
          <p:nvPr/>
        </p:nvSpPr>
        <p:spPr>
          <a:xfrm>
            <a:off x="12548235"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Pad</a:t>
            </a:r>
            <a:endParaRPr lang="en-US" sz="2400"/>
          </a:p>
        </p:txBody>
      </p:sp>
      <p:sp>
        <p:nvSpPr>
          <p:cNvPr id="11" name="文本框 10"/>
          <p:cNvSpPr txBox="1"/>
          <p:nvPr/>
        </p:nvSpPr>
        <p:spPr>
          <a:xfrm>
            <a:off x="6849110" y="4530090"/>
            <a:ext cx="6992620" cy="521970"/>
          </a:xfrm>
          <a:prstGeom prst="rect">
            <a:avLst/>
          </a:prstGeom>
          <a:noFill/>
        </p:spPr>
        <p:txBody>
          <a:bodyPr wrap="square" rtlCol="0">
            <a:spAutoFit/>
          </a:bodyPr>
          <a:p>
            <a:pPr algn="ctr"/>
            <a:r>
              <a:rPr lang="en-US" altLang="zh-CN" sz="2800"/>
              <a:t>LargeScaleJitting &amp; StandardScaleJitting</a:t>
            </a:r>
            <a:endParaRPr lang="en-US" altLang="zh-CN" sz="2800"/>
          </a:p>
        </p:txBody>
      </p:sp>
      <p:cxnSp>
        <p:nvCxnSpPr>
          <p:cNvPr id="14" name="直接箭头连接符 13"/>
          <p:cNvCxnSpPr>
            <a:stCxn id="5" idx="3"/>
            <a:endCxn id="8" idx="1"/>
          </p:cNvCxnSpPr>
          <p:nvPr/>
        </p:nvCxnSpPr>
        <p:spPr>
          <a:xfrm>
            <a:off x="746379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a:endCxn id="9" idx="1"/>
          </p:cNvCxnSpPr>
          <p:nvPr/>
        </p:nvCxnSpPr>
        <p:spPr>
          <a:xfrm>
            <a:off x="9638665"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9" idx="3"/>
            <a:endCxn id="10" idx="1"/>
          </p:cNvCxnSpPr>
          <p:nvPr/>
        </p:nvCxnSpPr>
        <p:spPr>
          <a:xfrm>
            <a:off x="1181354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9" name="图片 18" descr="29302c8234e5b54ceb71287d1416a59"/>
          <p:cNvPicPr>
            <a:picLocks noChangeAspect="1"/>
          </p:cNvPicPr>
          <p:nvPr/>
        </p:nvPicPr>
        <p:blipFill>
          <a:blip r:embed="rId5"/>
          <a:stretch>
            <a:fillRect/>
          </a:stretch>
        </p:blipFill>
        <p:spPr>
          <a:xfrm>
            <a:off x="6023610" y="5633720"/>
            <a:ext cx="1497965" cy="1497965"/>
          </a:xfrm>
          <a:prstGeom prst="rect">
            <a:avLst/>
          </a:prstGeom>
        </p:spPr>
      </p:pic>
      <p:cxnSp>
        <p:nvCxnSpPr>
          <p:cNvPr id="13" name="肘形连接符 12"/>
          <p:cNvCxnSpPr/>
          <p:nvPr/>
        </p:nvCxnSpPr>
        <p:spPr>
          <a:xfrm rot="5400000">
            <a:off x="4666298" y="4305618"/>
            <a:ext cx="3434715" cy="720090"/>
          </a:xfrm>
          <a:prstGeom prst="bentConnector4">
            <a:avLst>
              <a:gd name="adj1" fmla="val 4862"/>
              <a:gd name="adj2" fmla="val 288888"/>
            </a:avLst>
          </a:prstGeom>
          <a:ln w="44450">
            <a:solidFill>
              <a:srgbClr val="3375D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Google Shape;6082;p106"/>
          <p:cNvSpPr/>
          <p:nvPr/>
        </p:nvSpPr>
        <p:spPr>
          <a:xfrm>
            <a:off x="3066415" y="1508760"/>
            <a:ext cx="2012315" cy="1439545"/>
          </a:xfrm>
          <a:prstGeom prst="rect">
            <a:avLst/>
          </a:prstGeom>
          <a:blipFill rotWithShape="1">
            <a:blip r:embed="rId6"/>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pic>
        <p:nvPicPr>
          <p:cNvPr id="17" name="图片 16" descr="52fc2c9a92bda4dab0c8b1d29c79e44"/>
          <p:cNvPicPr>
            <a:picLocks noChangeAspect="1"/>
          </p:cNvPicPr>
          <p:nvPr/>
        </p:nvPicPr>
        <p:blipFill>
          <a:blip r:embed="rId7"/>
          <a:stretch>
            <a:fillRect/>
          </a:stretch>
        </p:blipFill>
        <p:spPr>
          <a:xfrm>
            <a:off x="6023610" y="1508125"/>
            <a:ext cx="1440000" cy="1440000"/>
          </a:xfrm>
          <a:prstGeom prst="rect">
            <a:avLst/>
          </a:prstGeom>
        </p:spPr>
      </p:pic>
      <p:sp>
        <p:nvSpPr>
          <p:cNvPr id="20" name="右箭头 19"/>
          <p:cNvSpPr/>
          <p:nvPr/>
        </p:nvSpPr>
        <p:spPr>
          <a:xfrm>
            <a:off x="5266690"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3" name="圆角矩形 72"/>
          <p:cNvSpPr/>
          <p:nvPr/>
        </p:nvSpPr>
        <p:spPr>
          <a:xfrm>
            <a:off x="2110105" y="1229995"/>
            <a:ext cx="15928975" cy="621665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Google Shape;6082;p106"/>
          <p:cNvSpPr/>
          <p:nvPr/>
        </p:nvSpPr>
        <p:spPr>
          <a:xfrm>
            <a:off x="3066415" y="1508760"/>
            <a:ext cx="2012315" cy="1439545"/>
          </a:xfrm>
          <a:prstGeom prst="rect">
            <a:avLst/>
          </a:prstGeom>
          <a:blipFill rotWithShape="1">
            <a:blip r:embed="rId1"/>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pic>
        <p:nvPicPr>
          <p:cNvPr id="74" name="图片 73" descr="52fc2c9a92bda4dab0c8b1d29c79e44"/>
          <p:cNvPicPr>
            <a:picLocks noChangeAspect="1"/>
          </p:cNvPicPr>
          <p:nvPr/>
        </p:nvPicPr>
        <p:blipFill>
          <a:blip r:embed="rId2"/>
          <a:stretch>
            <a:fillRect/>
          </a:stretch>
        </p:blipFill>
        <p:spPr>
          <a:xfrm>
            <a:off x="6023610" y="1508125"/>
            <a:ext cx="1440000" cy="1440000"/>
          </a:xfrm>
          <a:prstGeom prst="rect">
            <a:avLst/>
          </a:prstGeom>
        </p:spPr>
      </p:pic>
      <p:pic>
        <p:nvPicPr>
          <p:cNvPr id="76" name="图片 75" descr="9fb1f597383f83e31c0580928cc8e71"/>
          <p:cNvPicPr>
            <a:picLocks noChangeAspect="1"/>
          </p:cNvPicPr>
          <p:nvPr/>
        </p:nvPicPr>
        <p:blipFill>
          <a:blip r:embed="rId3"/>
          <a:stretch>
            <a:fillRect/>
          </a:stretch>
        </p:blipFill>
        <p:spPr>
          <a:xfrm>
            <a:off x="8198485" y="1508125"/>
            <a:ext cx="1440000" cy="1440000"/>
          </a:xfrm>
          <a:prstGeom prst="rect">
            <a:avLst/>
          </a:prstGeom>
        </p:spPr>
      </p:pic>
      <p:pic>
        <p:nvPicPr>
          <p:cNvPr id="77" name="图片 76" descr="558c68649ad0c4cd17d510bc310d162"/>
          <p:cNvPicPr>
            <a:picLocks noChangeAspect="1"/>
          </p:cNvPicPr>
          <p:nvPr/>
        </p:nvPicPr>
        <p:blipFill>
          <a:blip r:embed="rId4"/>
          <a:stretch>
            <a:fillRect/>
          </a:stretch>
        </p:blipFill>
        <p:spPr>
          <a:xfrm>
            <a:off x="10373360" y="1508125"/>
            <a:ext cx="1440000" cy="1440000"/>
          </a:xfrm>
          <a:prstGeom prst="rect">
            <a:avLst/>
          </a:prstGeom>
        </p:spPr>
      </p:pic>
      <p:pic>
        <p:nvPicPr>
          <p:cNvPr id="78" name="图片 77" descr="6671e3ac2dfe278927e045f96e85bd2"/>
          <p:cNvPicPr>
            <a:picLocks noChangeAspect="1"/>
          </p:cNvPicPr>
          <p:nvPr/>
        </p:nvPicPr>
        <p:blipFill>
          <a:blip r:embed="rId5"/>
          <a:stretch>
            <a:fillRect/>
          </a:stretch>
        </p:blipFill>
        <p:spPr>
          <a:xfrm>
            <a:off x="12548235" y="1508760"/>
            <a:ext cx="1770409" cy="1440000"/>
          </a:xfrm>
          <a:prstGeom prst="rect">
            <a:avLst/>
          </a:prstGeom>
        </p:spPr>
      </p:pic>
      <p:sp>
        <p:nvSpPr>
          <p:cNvPr id="51" name="右箭头 50"/>
          <p:cNvSpPr/>
          <p:nvPr/>
        </p:nvSpPr>
        <p:spPr>
          <a:xfrm>
            <a:off x="5266690"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右箭头 1"/>
          <p:cNvSpPr/>
          <p:nvPr/>
        </p:nvSpPr>
        <p:spPr>
          <a:xfrm>
            <a:off x="7546340"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nvSpPr>
        <p:spPr>
          <a:xfrm>
            <a:off x="11955145" y="202946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9721215"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a:off x="15157450" y="2234565"/>
            <a:ext cx="2713355" cy="4206875"/>
          </a:xfrm>
          <a:prstGeom prst="roundRect">
            <a:avLst/>
          </a:prstGeom>
          <a:noFill/>
          <a:ln w="60325" cmpd="sng">
            <a:solidFill>
              <a:srgbClr val="5FA2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Google Shape;6080;p106"/>
          <p:cNvSpPr/>
          <p:nvPr/>
        </p:nvSpPr>
        <p:spPr>
          <a:xfrm>
            <a:off x="15238730" y="5052060"/>
            <a:ext cx="2520000" cy="772795"/>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SingleCopyPaste</a:t>
            </a:r>
            <a:endParaRPr lang="en-US" sz="2400"/>
          </a:p>
        </p:txBody>
      </p:sp>
      <p:pic>
        <p:nvPicPr>
          <p:cNvPr id="58" name="图片 57" descr="C:\Users\17246\Desktop\d46e1e83a1b86fcfe909b3e89aec2db.jpgd46e1e83a1b86fcfe909b3e89aec2db"/>
          <p:cNvPicPr>
            <a:picLocks noChangeAspect="1"/>
          </p:cNvPicPr>
          <p:nvPr/>
        </p:nvPicPr>
        <p:blipFill>
          <a:blip r:embed="rId6"/>
          <a:srcRect/>
          <a:stretch>
            <a:fillRect/>
          </a:stretch>
        </p:blipFill>
        <p:spPr>
          <a:xfrm>
            <a:off x="15337155" y="2825115"/>
            <a:ext cx="2375535" cy="1933575"/>
          </a:xfrm>
          <a:prstGeom prst="rect">
            <a:avLst/>
          </a:prstGeom>
        </p:spPr>
      </p:pic>
      <p:sp>
        <p:nvSpPr>
          <p:cNvPr id="25" name="右箭头 24"/>
          <p:cNvSpPr/>
          <p:nvPr/>
        </p:nvSpPr>
        <p:spPr>
          <a:xfrm>
            <a:off x="14511020" y="242760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右箭头 25"/>
          <p:cNvSpPr/>
          <p:nvPr/>
        </p:nvSpPr>
        <p:spPr>
          <a:xfrm>
            <a:off x="8888730" y="623570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5669915" y="3253105"/>
            <a:ext cx="8728710" cy="2135505"/>
          </a:xfrm>
          <a:prstGeom prst="roundRect">
            <a:avLst/>
          </a:prstGeom>
          <a:noFill/>
          <a:ln w="41275" cmpd="sng">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Google Shape;6080;p106"/>
          <p:cNvSpPr/>
          <p:nvPr/>
        </p:nvSpPr>
        <p:spPr>
          <a:xfrm>
            <a:off x="6023610"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Resize</a:t>
            </a:r>
            <a:endParaRPr lang="en-US" sz="2400"/>
          </a:p>
        </p:txBody>
      </p:sp>
      <p:sp>
        <p:nvSpPr>
          <p:cNvPr id="8" name="Google Shape;6080;p106"/>
          <p:cNvSpPr/>
          <p:nvPr/>
        </p:nvSpPr>
        <p:spPr>
          <a:xfrm>
            <a:off x="8198485"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Crop</a:t>
            </a:r>
            <a:endParaRPr lang="en-US" sz="2400"/>
          </a:p>
        </p:txBody>
      </p:sp>
      <p:sp>
        <p:nvSpPr>
          <p:cNvPr id="9" name="Google Shape;6080;p106"/>
          <p:cNvSpPr/>
          <p:nvPr/>
        </p:nvSpPr>
        <p:spPr>
          <a:xfrm>
            <a:off x="10373360"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Flip</a:t>
            </a:r>
            <a:endParaRPr lang="en-US" sz="2400"/>
          </a:p>
        </p:txBody>
      </p:sp>
      <p:sp>
        <p:nvSpPr>
          <p:cNvPr id="10" name="Google Shape;6080;p106"/>
          <p:cNvSpPr/>
          <p:nvPr/>
        </p:nvSpPr>
        <p:spPr>
          <a:xfrm>
            <a:off x="12548235"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Pad</a:t>
            </a:r>
            <a:endParaRPr lang="en-US" sz="2400"/>
          </a:p>
        </p:txBody>
      </p:sp>
      <p:sp>
        <p:nvSpPr>
          <p:cNvPr id="11" name="文本框 10"/>
          <p:cNvSpPr txBox="1"/>
          <p:nvPr/>
        </p:nvSpPr>
        <p:spPr>
          <a:xfrm>
            <a:off x="6849110" y="4530090"/>
            <a:ext cx="6992620" cy="521970"/>
          </a:xfrm>
          <a:prstGeom prst="rect">
            <a:avLst/>
          </a:prstGeom>
          <a:noFill/>
        </p:spPr>
        <p:txBody>
          <a:bodyPr wrap="square" rtlCol="0">
            <a:spAutoFit/>
          </a:bodyPr>
          <a:p>
            <a:pPr algn="ctr"/>
            <a:r>
              <a:rPr lang="en-US" altLang="zh-CN" sz="2800"/>
              <a:t>LargeScaleJitting &amp; StandardScaleJitting</a:t>
            </a:r>
            <a:endParaRPr lang="en-US" altLang="zh-CN" sz="2800"/>
          </a:p>
        </p:txBody>
      </p:sp>
      <p:cxnSp>
        <p:nvCxnSpPr>
          <p:cNvPr id="14" name="直接箭头连接符 13"/>
          <p:cNvCxnSpPr>
            <a:stCxn id="5" idx="3"/>
            <a:endCxn id="8" idx="1"/>
          </p:cNvCxnSpPr>
          <p:nvPr/>
        </p:nvCxnSpPr>
        <p:spPr>
          <a:xfrm>
            <a:off x="746379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a:endCxn id="9" idx="1"/>
          </p:cNvCxnSpPr>
          <p:nvPr/>
        </p:nvCxnSpPr>
        <p:spPr>
          <a:xfrm>
            <a:off x="9638665"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9" idx="3"/>
            <a:endCxn id="10" idx="1"/>
          </p:cNvCxnSpPr>
          <p:nvPr/>
        </p:nvCxnSpPr>
        <p:spPr>
          <a:xfrm>
            <a:off x="1181354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9" name="图片 18" descr="29302c8234e5b54ceb71287d1416a59"/>
          <p:cNvPicPr>
            <a:picLocks noChangeAspect="1"/>
          </p:cNvPicPr>
          <p:nvPr/>
        </p:nvPicPr>
        <p:blipFill>
          <a:blip r:embed="rId7"/>
          <a:stretch>
            <a:fillRect/>
          </a:stretch>
        </p:blipFill>
        <p:spPr>
          <a:xfrm>
            <a:off x="5965825" y="5685155"/>
            <a:ext cx="1497965" cy="1497965"/>
          </a:xfrm>
          <a:prstGeom prst="rect">
            <a:avLst/>
          </a:prstGeom>
        </p:spPr>
      </p:pic>
      <p:cxnSp>
        <p:nvCxnSpPr>
          <p:cNvPr id="13" name="肘形连接符 12"/>
          <p:cNvCxnSpPr>
            <a:stCxn id="74" idx="2"/>
            <a:endCxn id="19" idx="1"/>
          </p:cNvCxnSpPr>
          <p:nvPr/>
        </p:nvCxnSpPr>
        <p:spPr>
          <a:xfrm rot="5400000">
            <a:off x="4611370" y="4302125"/>
            <a:ext cx="3486150" cy="777875"/>
          </a:xfrm>
          <a:prstGeom prst="bentConnector4">
            <a:avLst>
              <a:gd name="adj1" fmla="val 4453"/>
              <a:gd name="adj2" fmla="val 197020"/>
            </a:avLst>
          </a:prstGeom>
          <a:ln w="44450">
            <a:solidFill>
              <a:srgbClr val="3375D7"/>
            </a:solidFill>
            <a:tailEnd type="arrow"/>
          </a:ln>
        </p:spPr>
        <p:style>
          <a:lnRef idx="1">
            <a:schemeClr val="accent1"/>
          </a:lnRef>
          <a:fillRef idx="0">
            <a:schemeClr val="accent1"/>
          </a:fillRef>
          <a:effectRef idx="0">
            <a:schemeClr val="accent1"/>
          </a:effectRef>
          <a:fontRef idx="minor">
            <a:schemeClr val="tx1"/>
          </a:fontRef>
        </p:style>
      </p:cxnSp>
    </p:spTree>
    <p:custDataLst>
      <p:tags r:id="rId8"/>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3" name="圆角矩形 72"/>
          <p:cNvSpPr/>
          <p:nvPr/>
        </p:nvSpPr>
        <p:spPr>
          <a:xfrm>
            <a:off x="2110105" y="1229995"/>
            <a:ext cx="15928975" cy="6343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Google Shape;6082;p106"/>
          <p:cNvSpPr/>
          <p:nvPr/>
        </p:nvSpPr>
        <p:spPr>
          <a:xfrm>
            <a:off x="3066415" y="1508760"/>
            <a:ext cx="2012315" cy="1439545"/>
          </a:xfrm>
          <a:prstGeom prst="rect">
            <a:avLst/>
          </a:prstGeom>
          <a:blipFill rotWithShape="1">
            <a:blip r:embed="rId1"/>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pic>
        <p:nvPicPr>
          <p:cNvPr id="74" name="图片 73" descr="52fc2c9a92bda4dab0c8b1d29c79e44"/>
          <p:cNvPicPr>
            <a:picLocks noChangeAspect="1"/>
          </p:cNvPicPr>
          <p:nvPr/>
        </p:nvPicPr>
        <p:blipFill>
          <a:blip r:embed="rId2"/>
          <a:stretch>
            <a:fillRect/>
          </a:stretch>
        </p:blipFill>
        <p:spPr>
          <a:xfrm>
            <a:off x="6023610" y="1508125"/>
            <a:ext cx="1440000" cy="1440000"/>
          </a:xfrm>
          <a:prstGeom prst="rect">
            <a:avLst/>
          </a:prstGeom>
        </p:spPr>
      </p:pic>
      <p:pic>
        <p:nvPicPr>
          <p:cNvPr id="76" name="图片 75" descr="9fb1f597383f83e31c0580928cc8e71"/>
          <p:cNvPicPr>
            <a:picLocks noChangeAspect="1"/>
          </p:cNvPicPr>
          <p:nvPr/>
        </p:nvPicPr>
        <p:blipFill>
          <a:blip r:embed="rId3"/>
          <a:stretch>
            <a:fillRect/>
          </a:stretch>
        </p:blipFill>
        <p:spPr>
          <a:xfrm>
            <a:off x="8198485" y="1508125"/>
            <a:ext cx="1440000" cy="1440000"/>
          </a:xfrm>
          <a:prstGeom prst="rect">
            <a:avLst/>
          </a:prstGeom>
        </p:spPr>
      </p:pic>
      <p:pic>
        <p:nvPicPr>
          <p:cNvPr id="77" name="图片 76" descr="558c68649ad0c4cd17d510bc310d162"/>
          <p:cNvPicPr>
            <a:picLocks noChangeAspect="1"/>
          </p:cNvPicPr>
          <p:nvPr/>
        </p:nvPicPr>
        <p:blipFill>
          <a:blip r:embed="rId4"/>
          <a:stretch>
            <a:fillRect/>
          </a:stretch>
        </p:blipFill>
        <p:spPr>
          <a:xfrm>
            <a:off x="10373360" y="1508125"/>
            <a:ext cx="1440000" cy="1440000"/>
          </a:xfrm>
          <a:prstGeom prst="rect">
            <a:avLst/>
          </a:prstGeom>
        </p:spPr>
      </p:pic>
      <p:pic>
        <p:nvPicPr>
          <p:cNvPr id="78" name="图片 77" descr="6671e3ac2dfe278927e045f96e85bd2"/>
          <p:cNvPicPr>
            <a:picLocks noChangeAspect="1"/>
          </p:cNvPicPr>
          <p:nvPr/>
        </p:nvPicPr>
        <p:blipFill>
          <a:blip r:embed="rId5"/>
          <a:stretch>
            <a:fillRect/>
          </a:stretch>
        </p:blipFill>
        <p:spPr>
          <a:xfrm>
            <a:off x="12548235" y="1508760"/>
            <a:ext cx="1770409" cy="1440000"/>
          </a:xfrm>
          <a:prstGeom prst="rect">
            <a:avLst/>
          </a:prstGeom>
        </p:spPr>
      </p:pic>
      <p:sp>
        <p:nvSpPr>
          <p:cNvPr id="51" name="右箭头 50"/>
          <p:cNvSpPr/>
          <p:nvPr/>
        </p:nvSpPr>
        <p:spPr>
          <a:xfrm>
            <a:off x="5266690"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右箭头 1"/>
          <p:cNvSpPr/>
          <p:nvPr/>
        </p:nvSpPr>
        <p:spPr>
          <a:xfrm>
            <a:off x="7546340"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nvSpPr>
        <p:spPr>
          <a:xfrm>
            <a:off x="11955145" y="202946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9721215" y="203009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a:off x="15238730" y="2234565"/>
            <a:ext cx="2411730" cy="4206875"/>
          </a:xfrm>
          <a:prstGeom prst="roundRect">
            <a:avLst/>
          </a:prstGeom>
          <a:noFill/>
          <a:ln w="60325" cmpd="sng">
            <a:solidFill>
              <a:srgbClr val="7EA9E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Google Shape;6080;p106"/>
          <p:cNvSpPr/>
          <p:nvPr/>
        </p:nvSpPr>
        <p:spPr>
          <a:xfrm>
            <a:off x="15527655" y="5106670"/>
            <a:ext cx="1841500" cy="772795"/>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CopyPaste</a:t>
            </a:r>
            <a:endParaRPr lang="en-US" sz="2400"/>
          </a:p>
        </p:txBody>
      </p:sp>
      <p:pic>
        <p:nvPicPr>
          <p:cNvPr id="58" name="图片 57" descr="C:\Users\17246\Desktop\d46e1e83a1b86fcfe909b3e89aec2db.jpgd46e1e83a1b86fcfe909b3e89aec2db"/>
          <p:cNvPicPr>
            <a:picLocks noChangeAspect="1"/>
          </p:cNvPicPr>
          <p:nvPr/>
        </p:nvPicPr>
        <p:blipFill>
          <a:blip r:embed="rId6"/>
          <a:srcRect/>
          <a:stretch>
            <a:fillRect/>
          </a:stretch>
        </p:blipFill>
        <p:spPr>
          <a:xfrm>
            <a:off x="15477173" y="2825115"/>
            <a:ext cx="1943735" cy="1581150"/>
          </a:xfrm>
          <a:prstGeom prst="rect">
            <a:avLst/>
          </a:prstGeom>
        </p:spPr>
      </p:pic>
      <p:sp>
        <p:nvSpPr>
          <p:cNvPr id="25" name="右箭头 24"/>
          <p:cNvSpPr/>
          <p:nvPr/>
        </p:nvSpPr>
        <p:spPr>
          <a:xfrm>
            <a:off x="14511020" y="242760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右箭头 25"/>
          <p:cNvSpPr/>
          <p:nvPr/>
        </p:nvSpPr>
        <p:spPr>
          <a:xfrm>
            <a:off x="8888730" y="623570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5669915" y="3253105"/>
            <a:ext cx="8728710" cy="2135505"/>
          </a:xfrm>
          <a:prstGeom prst="roundRect">
            <a:avLst/>
          </a:prstGeom>
          <a:noFill/>
          <a:ln w="41275" cmpd="sng">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Google Shape;6080;p106"/>
          <p:cNvSpPr/>
          <p:nvPr/>
        </p:nvSpPr>
        <p:spPr>
          <a:xfrm>
            <a:off x="6023610"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Resize</a:t>
            </a:r>
            <a:endParaRPr lang="en-US" sz="2400"/>
          </a:p>
        </p:txBody>
      </p:sp>
      <p:sp>
        <p:nvSpPr>
          <p:cNvPr id="8" name="Google Shape;6080;p106"/>
          <p:cNvSpPr/>
          <p:nvPr/>
        </p:nvSpPr>
        <p:spPr>
          <a:xfrm>
            <a:off x="8198485"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Crop</a:t>
            </a:r>
            <a:endParaRPr lang="en-US" sz="2400"/>
          </a:p>
        </p:txBody>
      </p:sp>
      <p:sp>
        <p:nvSpPr>
          <p:cNvPr id="9" name="Google Shape;6080;p106"/>
          <p:cNvSpPr/>
          <p:nvPr/>
        </p:nvSpPr>
        <p:spPr>
          <a:xfrm>
            <a:off x="10373360"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Flip</a:t>
            </a:r>
            <a:endParaRPr lang="en-US" sz="2400"/>
          </a:p>
        </p:txBody>
      </p:sp>
      <p:sp>
        <p:nvSpPr>
          <p:cNvPr id="10" name="Google Shape;6080;p106"/>
          <p:cNvSpPr/>
          <p:nvPr/>
        </p:nvSpPr>
        <p:spPr>
          <a:xfrm>
            <a:off x="12548235"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Pad</a:t>
            </a:r>
            <a:endParaRPr lang="en-US" sz="2400"/>
          </a:p>
        </p:txBody>
      </p:sp>
      <p:sp>
        <p:nvSpPr>
          <p:cNvPr id="11" name="文本框 10"/>
          <p:cNvSpPr txBox="1"/>
          <p:nvPr/>
        </p:nvSpPr>
        <p:spPr>
          <a:xfrm>
            <a:off x="6849110" y="4530090"/>
            <a:ext cx="6992620" cy="521970"/>
          </a:xfrm>
          <a:prstGeom prst="rect">
            <a:avLst/>
          </a:prstGeom>
          <a:noFill/>
        </p:spPr>
        <p:txBody>
          <a:bodyPr wrap="square" rtlCol="0">
            <a:spAutoFit/>
          </a:bodyPr>
          <a:p>
            <a:pPr algn="ctr"/>
            <a:r>
              <a:rPr lang="en-US" altLang="zh-CN" sz="2800"/>
              <a:t>LargeScaleJitting &amp; StandardScaleJitting</a:t>
            </a:r>
            <a:endParaRPr lang="en-US" altLang="zh-CN" sz="2800"/>
          </a:p>
        </p:txBody>
      </p:sp>
      <p:cxnSp>
        <p:nvCxnSpPr>
          <p:cNvPr id="14" name="直接箭头连接符 13"/>
          <p:cNvCxnSpPr>
            <a:stCxn id="5" idx="3"/>
            <a:endCxn id="8" idx="1"/>
          </p:cNvCxnSpPr>
          <p:nvPr/>
        </p:nvCxnSpPr>
        <p:spPr>
          <a:xfrm>
            <a:off x="746379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a:endCxn id="9" idx="1"/>
          </p:cNvCxnSpPr>
          <p:nvPr/>
        </p:nvCxnSpPr>
        <p:spPr>
          <a:xfrm>
            <a:off x="9638665"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9" idx="3"/>
            <a:endCxn id="10" idx="1"/>
          </p:cNvCxnSpPr>
          <p:nvPr/>
        </p:nvCxnSpPr>
        <p:spPr>
          <a:xfrm>
            <a:off x="1181354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9" name="图片 18" descr="29302c8234e5b54ceb71287d1416a59"/>
          <p:cNvPicPr>
            <a:picLocks noChangeAspect="1"/>
          </p:cNvPicPr>
          <p:nvPr/>
        </p:nvPicPr>
        <p:blipFill>
          <a:blip r:embed="rId7"/>
          <a:stretch>
            <a:fillRect/>
          </a:stretch>
        </p:blipFill>
        <p:spPr>
          <a:xfrm>
            <a:off x="5965825" y="5685155"/>
            <a:ext cx="1497965" cy="1497965"/>
          </a:xfrm>
          <a:prstGeom prst="rect">
            <a:avLst/>
          </a:prstGeom>
        </p:spPr>
      </p:pic>
      <p:cxnSp>
        <p:nvCxnSpPr>
          <p:cNvPr id="27" name="曲线连接符 26"/>
          <p:cNvCxnSpPr>
            <a:endCxn id="19" idx="1"/>
          </p:cNvCxnSpPr>
          <p:nvPr/>
        </p:nvCxnSpPr>
        <p:spPr>
          <a:xfrm rot="5400000">
            <a:off x="4546600" y="4366895"/>
            <a:ext cx="3486150" cy="648335"/>
          </a:xfrm>
          <a:prstGeom prst="curvedConnector4">
            <a:avLst>
              <a:gd name="adj1" fmla="val 3852"/>
              <a:gd name="adj2" fmla="val 270372"/>
            </a:avLst>
          </a:prstGeom>
          <a:ln w="38100" cmpd="sng">
            <a:solidFill>
              <a:srgbClr val="2169D3"/>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custDataLst>
      <p:tags r:id="rId8"/>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3" name="圆角矩形 72"/>
          <p:cNvSpPr/>
          <p:nvPr/>
        </p:nvSpPr>
        <p:spPr>
          <a:xfrm>
            <a:off x="2110105" y="1229995"/>
            <a:ext cx="15432405" cy="6343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Google Shape;6082;p106"/>
          <p:cNvSpPr/>
          <p:nvPr/>
        </p:nvSpPr>
        <p:spPr>
          <a:xfrm>
            <a:off x="3066415" y="1339215"/>
            <a:ext cx="2012315" cy="1439545"/>
          </a:xfrm>
          <a:prstGeom prst="rect">
            <a:avLst/>
          </a:prstGeom>
          <a:blipFill rotWithShape="1">
            <a:blip r:embed="rId1"/>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pic>
        <p:nvPicPr>
          <p:cNvPr id="74" name="图片 73" descr="52fc2c9a92bda4dab0c8b1d29c79e44"/>
          <p:cNvPicPr>
            <a:picLocks noChangeAspect="1"/>
          </p:cNvPicPr>
          <p:nvPr/>
        </p:nvPicPr>
        <p:blipFill>
          <a:blip r:embed="rId2"/>
          <a:stretch>
            <a:fillRect/>
          </a:stretch>
        </p:blipFill>
        <p:spPr>
          <a:xfrm>
            <a:off x="6023610" y="1338580"/>
            <a:ext cx="1440000" cy="1440000"/>
          </a:xfrm>
          <a:prstGeom prst="rect">
            <a:avLst/>
          </a:prstGeom>
        </p:spPr>
      </p:pic>
      <p:pic>
        <p:nvPicPr>
          <p:cNvPr id="76" name="图片 75" descr="9fb1f597383f83e31c0580928cc8e71"/>
          <p:cNvPicPr>
            <a:picLocks noChangeAspect="1"/>
          </p:cNvPicPr>
          <p:nvPr/>
        </p:nvPicPr>
        <p:blipFill>
          <a:blip r:embed="rId3"/>
          <a:stretch>
            <a:fillRect/>
          </a:stretch>
        </p:blipFill>
        <p:spPr>
          <a:xfrm>
            <a:off x="8198485" y="1338580"/>
            <a:ext cx="1440000" cy="1440000"/>
          </a:xfrm>
          <a:prstGeom prst="rect">
            <a:avLst/>
          </a:prstGeom>
        </p:spPr>
      </p:pic>
      <p:pic>
        <p:nvPicPr>
          <p:cNvPr id="77" name="图片 76" descr="558c68649ad0c4cd17d510bc310d162"/>
          <p:cNvPicPr>
            <a:picLocks noChangeAspect="1"/>
          </p:cNvPicPr>
          <p:nvPr/>
        </p:nvPicPr>
        <p:blipFill>
          <a:blip r:embed="rId4"/>
          <a:stretch>
            <a:fillRect/>
          </a:stretch>
        </p:blipFill>
        <p:spPr>
          <a:xfrm>
            <a:off x="10373360" y="1338580"/>
            <a:ext cx="1440000" cy="1440000"/>
          </a:xfrm>
          <a:prstGeom prst="rect">
            <a:avLst/>
          </a:prstGeom>
        </p:spPr>
      </p:pic>
      <p:pic>
        <p:nvPicPr>
          <p:cNvPr id="78" name="图片 77" descr="6671e3ac2dfe278927e045f96e85bd2"/>
          <p:cNvPicPr>
            <a:picLocks noChangeAspect="1"/>
          </p:cNvPicPr>
          <p:nvPr/>
        </p:nvPicPr>
        <p:blipFill>
          <a:blip r:embed="rId5"/>
          <a:stretch>
            <a:fillRect/>
          </a:stretch>
        </p:blipFill>
        <p:spPr>
          <a:xfrm>
            <a:off x="12548235" y="1339215"/>
            <a:ext cx="1770409" cy="1440000"/>
          </a:xfrm>
          <a:prstGeom prst="rect">
            <a:avLst/>
          </a:prstGeom>
        </p:spPr>
      </p:pic>
      <p:sp>
        <p:nvSpPr>
          <p:cNvPr id="51" name="右箭头 50"/>
          <p:cNvSpPr/>
          <p:nvPr/>
        </p:nvSpPr>
        <p:spPr>
          <a:xfrm>
            <a:off x="5266690" y="186055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右箭头 1"/>
          <p:cNvSpPr/>
          <p:nvPr/>
        </p:nvSpPr>
        <p:spPr>
          <a:xfrm>
            <a:off x="7546340" y="186055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nvSpPr>
        <p:spPr>
          <a:xfrm>
            <a:off x="11955145" y="1859915"/>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9721215" y="1860550"/>
            <a:ext cx="569595" cy="397510"/>
          </a:xfrm>
          <a:prstGeom prst="rightArrow">
            <a:avLst/>
          </a:prstGeom>
          <a:solidFill>
            <a:srgbClr val="216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圆角矩形 54"/>
          <p:cNvSpPr/>
          <p:nvPr/>
        </p:nvSpPr>
        <p:spPr>
          <a:xfrm>
            <a:off x="14776450" y="2329180"/>
            <a:ext cx="2411730" cy="4206875"/>
          </a:xfrm>
          <a:prstGeom prst="roundRect">
            <a:avLst/>
          </a:prstGeom>
          <a:noFill/>
          <a:ln w="47625"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Google Shape;6080;p106"/>
          <p:cNvSpPr/>
          <p:nvPr/>
        </p:nvSpPr>
        <p:spPr>
          <a:xfrm>
            <a:off x="15065375" y="5201285"/>
            <a:ext cx="1841500" cy="772795"/>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CopyPaste</a:t>
            </a:r>
            <a:endParaRPr lang="en-US" sz="2400"/>
          </a:p>
        </p:txBody>
      </p:sp>
      <p:pic>
        <p:nvPicPr>
          <p:cNvPr id="58" name="图片 57" descr="C:\Users\17246\Desktop\4f273f2c29211a7e7c3ae6d9982c512.jpg4f273f2c29211a7e7c3ae6d9982c512"/>
          <p:cNvPicPr>
            <a:picLocks noChangeAspect="1"/>
          </p:cNvPicPr>
          <p:nvPr/>
        </p:nvPicPr>
        <p:blipFill>
          <a:blip r:embed="rId6"/>
          <a:srcRect/>
          <a:stretch>
            <a:fillRect/>
          </a:stretch>
        </p:blipFill>
        <p:spPr>
          <a:xfrm>
            <a:off x="15014575" y="2919730"/>
            <a:ext cx="1944370" cy="1581150"/>
          </a:xfrm>
          <a:prstGeom prst="rect">
            <a:avLst/>
          </a:prstGeom>
        </p:spPr>
      </p:pic>
      <p:pic>
        <p:nvPicPr>
          <p:cNvPr id="4" name="图片 3" descr="29302c8234e5b54ceb71287d1416a59"/>
          <p:cNvPicPr>
            <a:picLocks noChangeAspect="1"/>
          </p:cNvPicPr>
          <p:nvPr/>
        </p:nvPicPr>
        <p:blipFill>
          <a:blip r:embed="rId7"/>
          <a:stretch>
            <a:fillRect/>
          </a:stretch>
        </p:blipFill>
        <p:spPr>
          <a:xfrm>
            <a:off x="5965825" y="5685155"/>
            <a:ext cx="1497965" cy="1497965"/>
          </a:xfrm>
          <a:prstGeom prst="rect">
            <a:avLst/>
          </a:prstGeom>
        </p:spPr>
      </p:pic>
      <p:sp>
        <p:nvSpPr>
          <p:cNvPr id="53" name="圆角矩形 52"/>
          <p:cNvSpPr/>
          <p:nvPr/>
        </p:nvSpPr>
        <p:spPr>
          <a:xfrm>
            <a:off x="5669915" y="3253105"/>
            <a:ext cx="8728710" cy="2135505"/>
          </a:xfrm>
          <a:prstGeom prst="roundRect">
            <a:avLst/>
          </a:prstGeom>
          <a:noFill/>
          <a:ln w="41275" cmpd="sng">
            <a:solidFill>
              <a:srgbClr val="4B85D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Google Shape;6080;p106"/>
          <p:cNvSpPr/>
          <p:nvPr/>
        </p:nvSpPr>
        <p:spPr>
          <a:xfrm>
            <a:off x="6023610"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Resize</a:t>
            </a:r>
            <a:endParaRPr lang="en-US" sz="2400"/>
          </a:p>
        </p:txBody>
      </p:sp>
      <p:sp>
        <p:nvSpPr>
          <p:cNvPr id="36" name="Google Shape;6080;p106"/>
          <p:cNvSpPr/>
          <p:nvPr/>
        </p:nvSpPr>
        <p:spPr>
          <a:xfrm>
            <a:off x="8198485"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Crop</a:t>
            </a:r>
            <a:endParaRPr lang="en-US" sz="2400"/>
          </a:p>
        </p:txBody>
      </p:sp>
      <p:sp>
        <p:nvSpPr>
          <p:cNvPr id="37" name="Google Shape;6080;p106"/>
          <p:cNvSpPr/>
          <p:nvPr/>
        </p:nvSpPr>
        <p:spPr>
          <a:xfrm>
            <a:off x="10373360"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Flip</a:t>
            </a:r>
            <a:endParaRPr lang="en-US" sz="2400"/>
          </a:p>
        </p:txBody>
      </p:sp>
      <p:sp>
        <p:nvSpPr>
          <p:cNvPr id="38" name="Google Shape;6080;p106"/>
          <p:cNvSpPr/>
          <p:nvPr/>
        </p:nvSpPr>
        <p:spPr>
          <a:xfrm>
            <a:off x="12548235" y="3642360"/>
            <a:ext cx="1440180" cy="612000"/>
          </a:xfrm>
          <a:prstGeom prst="rect">
            <a:avLst/>
          </a:prstGeom>
          <a:solidFill>
            <a:srgbClr val="86E0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400"/>
              <a:t>Pad</a:t>
            </a:r>
            <a:endParaRPr lang="en-US" sz="2400"/>
          </a:p>
        </p:txBody>
      </p:sp>
      <p:sp>
        <p:nvSpPr>
          <p:cNvPr id="40" name="文本框 39"/>
          <p:cNvSpPr txBox="1"/>
          <p:nvPr/>
        </p:nvSpPr>
        <p:spPr>
          <a:xfrm>
            <a:off x="6849110" y="4530090"/>
            <a:ext cx="6992620" cy="521970"/>
          </a:xfrm>
          <a:prstGeom prst="rect">
            <a:avLst/>
          </a:prstGeom>
          <a:noFill/>
        </p:spPr>
        <p:txBody>
          <a:bodyPr wrap="square" rtlCol="0">
            <a:spAutoFit/>
          </a:bodyPr>
          <a:p>
            <a:pPr algn="ctr"/>
            <a:r>
              <a:rPr lang="en-US" altLang="zh-CN" sz="2800"/>
              <a:t>LargeScaleJitting &amp; StandardScaleJitting</a:t>
            </a:r>
            <a:endParaRPr lang="en-US" altLang="zh-CN" sz="2800"/>
          </a:p>
        </p:txBody>
      </p:sp>
      <p:cxnSp>
        <p:nvCxnSpPr>
          <p:cNvPr id="42" name="直接箭头连接符 41"/>
          <p:cNvCxnSpPr>
            <a:stCxn id="35" idx="3"/>
            <a:endCxn id="36" idx="1"/>
          </p:cNvCxnSpPr>
          <p:nvPr/>
        </p:nvCxnSpPr>
        <p:spPr>
          <a:xfrm>
            <a:off x="746379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6" idx="3"/>
            <a:endCxn id="37" idx="1"/>
          </p:cNvCxnSpPr>
          <p:nvPr/>
        </p:nvCxnSpPr>
        <p:spPr>
          <a:xfrm>
            <a:off x="9638665"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3"/>
            <a:endCxn id="38" idx="1"/>
          </p:cNvCxnSpPr>
          <p:nvPr/>
        </p:nvCxnSpPr>
        <p:spPr>
          <a:xfrm>
            <a:off x="11813540" y="3948430"/>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ustDataLst>
      <p:tags r:id="rId8"/>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3" name="圆角矩形 72"/>
          <p:cNvSpPr/>
          <p:nvPr/>
        </p:nvSpPr>
        <p:spPr>
          <a:xfrm>
            <a:off x="3507105" y="1558290"/>
            <a:ext cx="14357350" cy="6103620"/>
          </a:xfrm>
          <a:prstGeom prst="roundRect">
            <a:avLst/>
          </a:prstGeom>
          <a:solidFill>
            <a:srgbClr val="B9D7F3">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82" name="Google Shape;6082;p106"/>
          <p:cNvSpPr/>
          <p:nvPr/>
        </p:nvSpPr>
        <p:spPr>
          <a:xfrm>
            <a:off x="19438168" y="814857"/>
            <a:ext cx="144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19437884" y="1429917"/>
            <a:ext cx="144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4" name="Google Shape;6080;p106"/>
          <p:cNvSpPr/>
          <p:nvPr/>
        </p:nvSpPr>
        <p:spPr>
          <a:xfrm>
            <a:off x="19437985" y="6161405"/>
            <a:ext cx="1440180" cy="53975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FC</a:t>
            </a:r>
            <a:endParaRPr lang="en-US" sz="1200"/>
          </a:p>
        </p:txBody>
      </p:sp>
      <p:sp>
        <p:nvSpPr>
          <p:cNvPr id="5" name="Google Shape;6080;p106"/>
          <p:cNvSpPr/>
          <p:nvPr/>
        </p:nvSpPr>
        <p:spPr>
          <a:xfrm>
            <a:off x="19439255" y="2938145"/>
            <a:ext cx="1440180" cy="1495425"/>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19437985" y="2155190"/>
            <a:ext cx="1440815" cy="72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19439255" y="4487545"/>
            <a:ext cx="1440815" cy="72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16" name="Google Shape;6080;p106"/>
          <p:cNvSpPr/>
          <p:nvPr/>
        </p:nvSpPr>
        <p:spPr>
          <a:xfrm>
            <a:off x="19437985" y="5567680"/>
            <a:ext cx="1439545" cy="53975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Conv5</a:t>
            </a:r>
            <a:endParaRPr lang="en-US" sz="1200"/>
          </a:p>
        </p:txBody>
      </p:sp>
      <p:sp>
        <p:nvSpPr>
          <p:cNvPr id="17" name="Google Shape;6082;p106"/>
          <p:cNvSpPr/>
          <p:nvPr/>
        </p:nvSpPr>
        <p:spPr>
          <a:xfrm>
            <a:off x="1428933" y="80797"/>
            <a:ext cx="108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20" name="Google Shape;6080;p106"/>
          <p:cNvSpPr/>
          <p:nvPr/>
        </p:nvSpPr>
        <p:spPr>
          <a:xfrm>
            <a:off x="1428649" y="819682"/>
            <a:ext cx="108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altLang="en-GB" sz="1000"/>
          </a:p>
        </p:txBody>
      </p:sp>
      <p:sp>
        <p:nvSpPr>
          <p:cNvPr id="21" name="Google Shape;6080;p106"/>
          <p:cNvSpPr/>
          <p:nvPr/>
        </p:nvSpPr>
        <p:spPr>
          <a:xfrm>
            <a:off x="1428649" y="2297962"/>
            <a:ext cx="1080000" cy="54000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2" name="Google Shape;6080;p106"/>
          <p:cNvSpPr/>
          <p:nvPr/>
        </p:nvSpPr>
        <p:spPr>
          <a:xfrm>
            <a:off x="1428649" y="3009797"/>
            <a:ext cx="1080000" cy="54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3" name="Google Shape;6082;p106"/>
          <p:cNvSpPr/>
          <p:nvPr/>
        </p:nvSpPr>
        <p:spPr>
          <a:xfrm>
            <a:off x="15803245" y="3152140"/>
            <a:ext cx="143954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4" name="Google Shape;6080;p106"/>
          <p:cNvSpPr/>
          <p:nvPr/>
        </p:nvSpPr>
        <p:spPr>
          <a:xfrm>
            <a:off x="84989" y="859052"/>
            <a:ext cx="1080000" cy="540000"/>
          </a:xfrm>
          <a:prstGeom prst="rect">
            <a:avLst/>
          </a:prstGeom>
          <a:solidFill>
            <a:srgbClr val="E7F4F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5" name="Google Shape;6080;p106"/>
          <p:cNvSpPr/>
          <p:nvPr/>
        </p:nvSpPr>
        <p:spPr>
          <a:xfrm>
            <a:off x="84989" y="1558822"/>
            <a:ext cx="1080000" cy="540000"/>
          </a:xfrm>
          <a:prstGeom prst="rect">
            <a:avLst/>
          </a:prstGeom>
          <a:solidFill>
            <a:srgbClr val="24AA9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6" name="Google Shape;6080;p106"/>
          <p:cNvSpPr/>
          <p:nvPr/>
        </p:nvSpPr>
        <p:spPr>
          <a:xfrm>
            <a:off x="84989" y="2258592"/>
            <a:ext cx="1080000" cy="54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7" name="Google Shape;6080;p106"/>
          <p:cNvSpPr/>
          <p:nvPr/>
        </p:nvSpPr>
        <p:spPr>
          <a:xfrm>
            <a:off x="84989" y="2958362"/>
            <a:ext cx="1080000" cy="540000"/>
          </a:xfrm>
          <a:prstGeom prst="rect">
            <a:avLst/>
          </a:prstGeom>
          <a:solidFill>
            <a:srgbClr val="E4FFF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8" name="Google Shape;6080;p106"/>
          <p:cNvSpPr/>
          <p:nvPr/>
        </p:nvSpPr>
        <p:spPr>
          <a:xfrm>
            <a:off x="1428649" y="1558822"/>
            <a:ext cx="1080000" cy="54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9" name="Google Shape;6080;p106"/>
          <p:cNvSpPr/>
          <p:nvPr/>
        </p:nvSpPr>
        <p:spPr>
          <a:xfrm>
            <a:off x="1428649" y="3721632"/>
            <a:ext cx="1080000" cy="54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0" name="Google Shape;6080;p106"/>
          <p:cNvSpPr/>
          <p:nvPr/>
        </p:nvSpPr>
        <p:spPr>
          <a:xfrm>
            <a:off x="84989" y="3658132"/>
            <a:ext cx="1080000" cy="540000"/>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31" name="Google Shape;6080;p106"/>
          <p:cNvSpPr/>
          <p:nvPr/>
        </p:nvSpPr>
        <p:spPr>
          <a:xfrm>
            <a:off x="1428649" y="4433467"/>
            <a:ext cx="1080000" cy="540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2" name="Google Shape;6080;p106"/>
          <p:cNvSpPr/>
          <p:nvPr/>
        </p:nvSpPr>
        <p:spPr>
          <a:xfrm>
            <a:off x="1428649" y="5145302"/>
            <a:ext cx="1080000" cy="540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3" name="Google Shape;6080;p106"/>
          <p:cNvSpPr/>
          <p:nvPr/>
        </p:nvSpPr>
        <p:spPr>
          <a:xfrm>
            <a:off x="1428649" y="5857137"/>
            <a:ext cx="1080000" cy="540000"/>
          </a:xfrm>
          <a:prstGeom prst="rect">
            <a:avLst/>
          </a:prstGeom>
          <a:solidFill>
            <a:srgbClr val="F3C3D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5" name="Google Shape;6080;p106"/>
          <p:cNvSpPr/>
          <p:nvPr/>
        </p:nvSpPr>
        <p:spPr>
          <a:xfrm>
            <a:off x="6039485" y="373570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Resize</a:t>
            </a:r>
            <a:endParaRPr lang="en-US" sz="2000"/>
          </a:p>
        </p:txBody>
      </p:sp>
      <p:sp>
        <p:nvSpPr>
          <p:cNvPr id="36" name="Google Shape;6080;p106"/>
          <p:cNvSpPr/>
          <p:nvPr/>
        </p:nvSpPr>
        <p:spPr>
          <a:xfrm>
            <a:off x="8214360" y="373570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Crop</a:t>
            </a:r>
            <a:endParaRPr lang="en-US" sz="2000"/>
          </a:p>
        </p:txBody>
      </p:sp>
      <p:sp>
        <p:nvSpPr>
          <p:cNvPr id="37" name="Google Shape;6080;p106"/>
          <p:cNvSpPr/>
          <p:nvPr/>
        </p:nvSpPr>
        <p:spPr>
          <a:xfrm>
            <a:off x="10389235" y="373570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Flip</a:t>
            </a:r>
            <a:endParaRPr lang="en-US" sz="2000"/>
          </a:p>
        </p:txBody>
      </p:sp>
      <p:sp>
        <p:nvSpPr>
          <p:cNvPr id="38" name="Google Shape;6080;p106"/>
          <p:cNvSpPr/>
          <p:nvPr/>
        </p:nvSpPr>
        <p:spPr>
          <a:xfrm>
            <a:off x="12564110" y="373570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Pad</a:t>
            </a:r>
            <a:endParaRPr lang="en-US" sz="2000"/>
          </a:p>
        </p:txBody>
      </p:sp>
      <p:sp>
        <p:nvSpPr>
          <p:cNvPr id="40" name="文本框 39"/>
          <p:cNvSpPr txBox="1"/>
          <p:nvPr/>
        </p:nvSpPr>
        <p:spPr>
          <a:xfrm>
            <a:off x="7097395" y="4617720"/>
            <a:ext cx="5919470" cy="460375"/>
          </a:xfrm>
          <a:prstGeom prst="rect">
            <a:avLst/>
          </a:prstGeom>
          <a:noFill/>
        </p:spPr>
        <p:txBody>
          <a:bodyPr wrap="square" rtlCol="0">
            <a:spAutoFit/>
          </a:bodyPr>
          <a:p>
            <a:pPr algn="ctr"/>
            <a:r>
              <a:rPr lang="en-US" altLang="zh-CN" sz="2400"/>
              <a:t>LargeScaleJitting &amp; StandardScaleJitting</a:t>
            </a:r>
            <a:endParaRPr lang="en-US" altLang="zh-CN" sz="2400"/>
          </a:p>
        </p:txBody>
      </p:sp>
      <p:cxnSp>
        <p:nvCxnSpPr>
          <p:cNvPr id="42" name="直接箭头连接符 41"/>
          <p:cNvCxnSpPr>
            <a:stCxn id="35" idx="3"/>
            <a:endCxn id="36" idx="1"/>
          </p:cNvCxnSpPr>
          <p:nvPr/>
        </p:nvCxnSpPr>
        <p:spPr>
          <a:xfrm>
            <a:off x="7479665" y="4041775"/>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6" idx="3"/>
            <a:endCxn id="37" idx="1"/>
          </p:cNvCxnSpPr>
          <p:nvPr/>
        </p:nvCxnSpPr>
        <p:spPr>
          <a:xfrm>
            <a:off x="9654540" y="4041775"/>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3"/>
            <a:endCxn id="38" idx="1"/>
          </p:cNvCxnSpPr>
          <p:nvPr/>
        </p:nvCxnSpPr>
        <p:spPr>
          <a:xfrm>
            <a:off x="11829415" y="4041775"/>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圆角矩形 52"/>
          <p:cNvSpPr/>
          <p:nvPr/>
        </p:nvSpPr>
        <p:spPr>
          <a:xfrm>
            <a:off x="5720715" y="3549650"/>
            <a:ext cx="8602980" cy="1595755"/>
          </a:xfrm>
          <a:prstGeom prst="roundRect">
            <a:avLst/>
          </a:prstGeom>
          <a:noFill/>
          <a:ln w="38100" cmpd="sng">
            <a:solidFill>
              <a:schemeClr val="accent1">
                <a:lumMod val="50000"/>
                <a:alpha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15509240" y="2700655"/>
            <a:ext cx="2028190" cy="3122930"/>
          </a:xfrm>
          <a:prstGeom prst="roundRect">
            <a:avLst/>
          </a:prstGeom>
          <a:noFill/>
          <a:ln w="38100" cmpd="sng">
            <a:solidFill>
              <a:schemeClr val="accent1">
                <a:lumMod val="50000"/>
                <a:alpha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Google Shape;6080;p106"/>
          <p:cNvSpPr/>
          <p:nvPr/>
        </p:nvSpPr>
        <p:spPr>
          <a:xfrm>
            <a:off x="15803245" y="485521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CopyPaste</a:t>
            </a:r>
            <a:endParaRPr lang="en-US" sz="2000"/>
          </a:p>
        </p:txBody>
      </p:sp>
      <p:sp>
        <p:nvSpPr>
          <p:cNvPr id="6" name="Google Shape;6082;p106"/>
          <p:cNvSpPr/>
          <p:nvPr/>
        </p:nvSpPr>
        <p:spPr>
          <a:xfrm>
            <a:off x="4011930" y="2155190"/>
            <a:ext cx="1355725" cy="1066800"/>
          </a:xfrm>
          <a:prstGeom prst="rect">
            <a:avLst/>
          </a:prstGeom>
          <a:blipFill rotWithShape="1">
            <a:blip r:embed="rId1"/>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51" name="右箭头 50"/>
          <p:cNvSpPr/>
          <p:nvPr/>
        </p:nvSpPr>
        <p:spPr>
          <a:xfrm>
            <a:off x="5563870"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右箭头 51"/>
          <p:cNvSpPr/>
          <p:nvPr/>
        </p:nvSpPr>
        <p:spPr>
          <a:xfrm>
            <a:off x="7745095"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右箭头 56"/>
          <p:cNvSpPr/>
          <p:nvPr/>
        </p:nvSpPr>
        <p:spPr>
          <a:xfrm>
            <a:off x="9993630"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右箭头 57"/>
          <p:cNvSpPr/>
          <p:nvPr/>
        </p:nvSpPr>
        <p:spPr>
          <a:xfrm>
            <a:off x="12174855"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右箭头 58"/>
          <p:cNvSpPr/>
          <p:nvPr/>
        </p:nvSpPr>
        <p:spPr>
          <a:xfrm>
            <a:off x="14506575"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Google Shape;6082;p106"/>
          <p:cNvSpPr/>
          <p:nvPr/>
        </p:nvSpPr>
        <p:spPr>
          <a:xfrm>
            <a:off x="4011930" y="54673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1" name="Google Shape;6082;p106"/>
          <p:cNvSpPr/>
          <p:nvPr/>
        </p:nvSpPr>
        <p:spPr>
          <a:xfrm>
            <a:off x="6226810" y="54673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2" name="Google Shape;6082;p106"/>
          <p:cNvSpPr/>
          <p:nvPr/>
        </p:nvSpPr>
        <p:spPr>
          <a:xfrm>
            <a:off x="12871450" y="54927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3" name="右箭头 62"/>
          <p:cNvSpPr/>
          <p:nvPr/>
        </p:nvSpPr>
        <p:spPr>
          <a:xfrm>
            <a:off x="5563870"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右箭头 63"/>
          <p:cNvSpPr/>
          <p:nvPr/>
        </p:nvSpPr>
        <p:spPr>
          <a:xfrm>
            <a:off x="7745095"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Google Shape;6082;p106"/>
          <p:cNvSpPr/>
          <p:nvPr/>
        </p:nvSpPr>
        <p:spPr>
          <a:xfrm>
            <a:off x="8441690" y="54673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6" name="Google Shape;6082;p106"/>
          <p:cNvSpPr/>
          <p:nvPr/>
        </p:nvSpPr>
        <p:spPr>
          <a:xfrm>
            <a:off x="10656570" y="54673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7" name="右箭头 66"/>
          <p:cNvSpPr/>
          <p:nvPr/>
        </p:nvSpPr>
        <p:spPr>
          <a:xfrm>
            <a:off x="9993630"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右箭头 67"/>
          <p:cNvSpPr/>
          <p:nvPr/>
        </p:nvSpPr>
        <p:spPr>
          <a:xfrm>
            <a:off x="12174855"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右箭头 68"/>
          <p:cNvSpPr/>
          <p:nvPr/>
        </p:nvSpPr>
        <p:spPr>
          <a:xfrm>
            <a:off x="14506575"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nvSpPr>
        <p:spPr>
          <a:xfrm>
            <a:off x="8255000" y="6991350"/>
            <a:ext cx="3604895" cy="521970"/>
          </a:xfrm>
          <a:prstGeom prst="rect">
            <a:avLst/>
          </a:prstGeom>
          <a:noFill/>
        </p:spPr>
        <p:txBody>
          <a:bodyPr wrap="square" rtlCol="0">
            <a:spAutoFit/>
          </a:bodyPr>
          <a:p>
            <a:pPr algn="ctr"/>
            <a:r>
              <a:rPr lang="en-US" altLang="zh-CN" sz="2800"/>
              <a:t>SimpleCopyPaste</a:t>
            </a:r>
            <a:endParaRPr lang="en-US" altLang="zh-CN" sz="2800"/>
          </a:p>
        </p:txBody>
      </p:sp>
      <p:pic>
        <p:nvPicPr>
          <p:cNvPr id="74" name="图片 73" descr="52fc2c9a92bda4dab0c8b1d29c79e44"/>
          <p:cNvPicPr>
            <a:picLocks noChangeAspect="1"/>
          </p:cNvPicPr>
          <p:nvPr/>
        </p:nvPicPr>
        <p:blipFill>
          <a:blip r:embed="rId2"/>
          <a:stretch>
            <a:fillRect/>
          </a:stretch>
        </p:blipFill>
        <p:spPr>
          <a:xfrm>
            <a:off x="6348730" y="2155190"/>
            <a:ext cx="1152000" cy="1152000"/>
          </a:xfrm>
          <a:prstGeom prst="rect">
            <a:avLst/>
          </a:prstGeom>
        </p:spPr>
      </p:pic>
      <p:pic>
        <p:nvPicPr>
          <p:cNvPr id="76" name="图片 75" descr="9fb1f597383f83e31c0580928cc8e71"/>
          <p:cNvPicPr>
            <a:picLocks noChangeAspect="1"/>
          </p:cNvPicPr>
          <p:nvPr/>
        </p:nvPicPr>
        <p:blipFill>
          <a:blip r:embed="rId3"/>
          <a:stretch>
            <a:fillRect/>
          </a:stretch>
        </p:blipFill>
        <p:spPr>
          <a:xfrm>
            <a:off x="8255000" y="1969770"/>
            <a:ext cx="1332000" cy="1332000"/>
          </a:xfrm>
          <a:prstGeom prst="rect">
            <a:avLst/>
          </a:prstGeom>
        </p:spPr>
      </p:pic>
    </p:spTree>
    <p:custDataLst>
      <p:tags r:id="rId4"/>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9" name="Google Shape;7018;p72"/>
          <p:cNvSpPr>
            <a:spLocks noChangeAspect="1"/>
          </p:cNvSpPr>
          <p:nvPr/>
        </p:nvSpPr>
        <p:spPr>
          <a:xfrm rot="5220000">
            <a:off x="14123035" y="2662555"/>
            <a:ext cx="582930" cy="1642110"/>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 name="Google Shape;7018;p72"/>
          <p:cNvSpPr>
            <a:spLocks noChangeAspect="1"/>
          </p:cNvSpPr>
          <p:nvPr/>
        </p:nvSpPr>
        <p:spPr>
          <a:xfrm rot="10800000">
            <a:off x="2810510" y="1301750"/>
            <a:ext cx="847725" cy="2226310"/>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 name="立方体 36"/>
          <p:cNvSpPr>
            <a:spLocks noChangeAspect="1"/>
          </p:cNvSpPr>
          <p:nvPr/>
        </p:nvSpPr>
        <p:spPr>
          <a:xfrm rot="10800000">
            <a:off x="11209020" y="2502535"/>
            <a:ext cx="1165225" cy="116522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立方体 35"/>
          <p:cNvSpPr>
            <a:spLocks noChangeAspect="1"/>
          </p:cNvSpPr>
          <p:nvPr/>
        </p:nvSpPr>
        <p:spPr>
          <a:xfrm rot="10800000">
            <a:off x="9681210" y="2290445"/>
            <a:ext cx="1377315" cy="137731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立方体 33"/>
          <p:cNvSpPr>
            <a:spLocks noChangeAspect="1"/>
          </p:cNvSpPr>
          <p:nvPr/>
        </p:nvSpPr>
        <p:spPr>
          <a:xfrm rot="10800000">
            <a:off x="7731760" y="1725930"/>
            <a:ext cx="1802130" cy="1802130"/>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立方体 32"/>
          <p:cNvSpPr>
            <a:spLocks noChangeAspect="1"/>
          </p:cNvSpPr>
          <p:nvPr/>
        </p:nvSpPr>
        <p:spPr>
          <a:xfrm rot="10800000">
            <a:off x="5869940" y="1568450"/>
            <a:ext cx="1802130" cy="1802130"/>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立方体 31"/>
          <p:cNvSpPr>
            <a:spLocks noChangeAspect="1"/>
          </p:cNvSpPr>
          <p:nvPr/>
        </p:nvSpPr>
        <p:spPr>
          <a:xfrm rot="10800000">
            <a:off x="3835400" y="1144905"/>
            <a:ext cx="2224405" cy="222567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立方体 1"/>
          <p:cNvSpPr>
            <a:spLocks noChangeAspect="1"/>
          </p:cNvSpPr>
          <p:nvPr/>
        </p:nvSpPr>
        <p:spPr>
          <a:xfrm>
            <a:off x="3832225" y="1144905"/>
            <a:ext cx="2224405" cy="222567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立方体 24"/>
          <p:cNvSpPr/>
          <p:nvPr/>
        </p:nvSpPr>
        <p:spPr>
          <a:xfrm rot="5520000">
            <a:off x="4841116" y="1226135"/>
            <a:ext cx="213360" cy="1584000"/>
          </a:xfrm>
          <a:prstGeom prst="cube">
            <a:avLst/>
          </a:prstGeom>
          <a:solidFill>
            <a:srgbClr val="C1E4F6">
              <a:alpha val="69000"/>
            </a:srgb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Google Shape;6362;p110"/>
          <p:cNvSpPr/>
          <p:nvPr/>
        </p:nvSpPr>
        <p:spPr>
          <a:xfrm>
            <a:off x="19307810" y="516890"/>
            <a:ext cx="7562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b="1"/>
          </a:p>
        </p:txBody>
      </p:sp>
      <p:sp>
        <p:nvSpPr>
          <p:cNvPr id="6" name="立方体 5"/>
          <p:cNvSpPr>
            <a:spLocks noChangeAspect="1"/>
          </p:cNvSpPr>
          <p:nvPr/>
        </p:nvSpPr>
        <p:spPr>
          <a:xfrm>
            <a:off x="5869940" y="1568450"/>
            <a:ext cx="1802130" cy="1802130"/>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立方体 6"/>
          <p:cNvSpPr>
            <a:spLocks noChangeAspect="1"/>
          </p:cNvSpPr>
          <p:nvPr/>
        </p:nvSpPr>
        <p:spPr>
          <a:xfrm>
            <a:off x="7731760" y="1725930"/>
            <a:ext cx="1802130" cy="1802130"/>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立方体 7"/>
          <p:cNvSpPr>
            <a:spLocks noChangeAspect="1"/>
          </p:cNvSpPr>
          <p:nvPr/>
        </p:nvSpPr>
        <p:spPr>
          <a:xfrm>
            <a:off x="9681210" y="2290445"/>
            <a:ext cx="1377315" cy="137731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立方体 8"/>
          <p:cNvSpPr>
            <a:spLocks noChangeAspect="1"/>
          </p:cNvSpPr>
          <p:nvPr/>
        </p:nvSpPr>
        <p:spPr>
          <a:xfrm>
            <a:off x="11205845" y="2502535"/>
            <a:ext cx="1165225" cy="116522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立方体 10"/>
          <p:cNvSpPr>
            <a:spLocks noChangeAspect="1"/>
          </p:cNvSpPr>
          <p:nvPr/>
        </p:nvSpPr>
        <p:spPr>
          <a:xfrm>
            <a:off x="17771745" y="3149600"/>
            <a:ext cx="700405" cy="3521710"/>
          </a:xfrm>
          <a:prstGeom prst="cube">
            <a:avLst/>
          </a:prstGeom>
          <a:solidFill>
            <a:schemeClr val="bg1">
              <a:lumMod val="95000"/>
              <a:alpha val="48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18" name="Google Shape;7018;p72"/>
          <p:cNvSpPr>
            <a:spLocks noChangeAspect="1"/>
          </p:cNvSpPr>
          <p:nvPr/>
        </p:nvSpPr>
        <p:spPr>
          <a:xfrm>
            <a:off x="2827020" y="1301750"/>
            <a:ext cx="847725" cy="2226310"/>
          </a:xfrm>
          <a:prstGeom prst="cube">
            <a:avLst>
              <a:gd name="adj" fmla="val 77968"/>
            </a:avLst>
          </a:prstGeom>
          <a:solidFill>
            <a:schemeClr val="bg1">
              <a:lumMod val="95000"/>
              <a:alpha val="47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7018;p72"/>
          <p:cNvSpPr>
            <a:spLocks noChangeAspect="1"/>
          </p:cNvSpPr>
          <p:nvPr/>
        </p:nvSpPr>
        <p:spPr>
          <a:xfrm rot="16020000">
            <a:off x="14109065" y="2662555"/>
            <a:ext cx="582930" cy="1642110"/>
          </a:xfrm>
          <a:prstGeom prst="cube">
            <a:avLst>
              <a:gd name="adj" fmla="val 77968"/>
            </a:avLst>
          </a:prstGeom>
          <a:solidFill>
            <a:schemeClr val="bg1">
              <a:lumMod val="95000"/>
              <a:alpha val="48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30" name="直接连接符 29"/>
          <p:cNvCxnSpPr>
            <a:stCxn id="7018" idx="1"/>
            <a:endCxn id="29" idx="3"/>
          </p:cNvCxnSpPr>
          <p:nvPr/>
        </p:nvCxnSpPr>
        <p:spPr>
          <a:xfrm>
            <a:off x="2920365" y="1962785"/>
            <a:ext cx="12312015" cy="170497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72" name="图片 71" descr="四棱锥"/>
          <p:cNvPicPr/>
          <p:nvPr/>
        </p:nvPicPr>
        <p:blipFill>
          <a:blip r:embed="rId1">
            <a:extLst>
              <a:ext uri="{96DAC541-7B7A-43D3-8B79-37D633B846F1}">
                <asvg:svgBlip xmlns:asvg="http://schemas.microsoft.com/office/drawing/2016/SVG/main" r:embed="rId2"/>
              </a:ext>
            </a:extLst>
          </a:blip>
          <a:stretch>
            <a:fillRect/>
          </a:stretch>
        </p:blipFill>
        <p:spPr>
          <a:xfrm rot="16380000" flipH="1" flipV="1">
            <a:off x="9495155" y="5410835"/>
            <a:ext cx="407670" cy="504190"/>
          </a:xfrm>
          <a:prstGeom prst="rect">
            <a:avLst/>
          </a:prstGeom>
        </p:spPr>
      </p:pic>
      <p:sp>
        <p:nvSpPr>
          <p:cNvPr id="57" name="立方体 56"/>
          <p:cNvSpPr/>
          <p:nvPr/>
        </p:nvSpPr>
        <p:spPr>
          <a:xfrm rot="16320000">
            <a:off x="4826000" y="1395730"/>
            <a:ext cx="224790" cy="1514475"/>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2810510" y="1301750"/>
            <a:ext cx="847090" cy="2226310"/>
            <a:chOff x="4426" y="2050"/>
            <a:chExt cx="1334" cy="3506"/>
          </a:xfrm>
        </p:grpSpPr>
        <p:sp>
          <p:nvSpPr>
            <p:cNvPr id="38"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18" name="Google Shape;7018;p72"/>
            <p:cNvSpPr>
              <a:spLocks noChangeAspect="1"/>
            </p:cNvSpPr>
            <p:nvPr/>
          </p:nvSpPr>
          <p:spPr>
            <a:xfrm>
              <a:off x="4426" y="2050"/>
              <a:ext cx="1335" cy="3506"/>
            </a:xfrm>
            <a:prstGeom prst="cube">
              <a:avLst>
                <a:gd name="adj" fmla="val 77968"/>
              </a:avLst>
            </a:prstGeom>
            <a:solidFill>
              <a:schemeClr val="bg1">
                <a:lumMod val="95000"/>
                <a:alpha val="47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15" name="图片 14" descr="填色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1338433" y="7542687"/>
            <a:ext cx="900000" cy="900000"/>
          </a:xfrm>
          <a:prstGeom prst="rect">
            <a:avLst/>
          </a:prstGeom>
        </p:spPr>
      </p:pic>
      <p:sp>
        <p:nvSpPr>
          <p:cNvPr id="39" name="Google Shape;7018;p72"/>
          <p:cNvSpPr>
            <a:spLocks noChangeAspect="1"/>
          </p:cNvSpPr>
          <p:nvPr/>
        </p:nvSpPr>
        <p:spPr>
          <a:xfrm rot="5220000">
            <a:off x="13256260" y="2588260"/>
            <a:ext cx="582930" cy="1642110"/>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6362;p110"/>
          <p:cNvSpPr/>
          <p:nvPr/>
        </p:nvSpPr>
        <p:spPr>
          <a:xfrm>
            <a:off x="19307810" y="516890"/>
            <a:ext cx="7562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b="1"/>
          </a:p>
        </p:txBody>
      </p:sp>
      <p:grpSp>
        <p:nvGrpSpPr>
          <p:cNvPr id="42" name="组合 41"/>
          <p:cNvGrpSpPr/>
          <p:nvPr/>
        </p:nvGrpSpPr>
        <p:grpSpPr>
          <a:xfrm rot="5520000">
            <a:off x="10568305" y="2312035"/>
            <a:ext cx="229235" cy="1662430"/>
            <a:chOff x="13448" y="8112"/>
            <a:chExt cx="534" cy="1750"/>
          </a:xfrm>
        </p:grpSpPr>
        <p:sp>
          <p:nvSpPr>
            <p:cNvPr id="56" name="立方体 55"/>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8" name="组合 57"/>
            <p:cNvGrpSpPr/>
            <p:nvPr/>
          </p:nvGrpSpPr>
          <p:grpSpPr>
            <a:xfrm rot="5400000" flipH="1" flipV="1">
              <a:off x="13403" y="8157"/>
              <a:ext cx="624" cy="535"/>
              <a:chOff x="9227" y="8532"/>
              <a:chExt cx="560" cy="517"/>
            </a:xfrm>
          </p:grpSpPr>
          <p:pic>
            <p:nvPicPr>
              <p:cNvPr id="59" name="图片 58"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60" name="图片 59"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48" y="8510"/>
                <a:ext cx="517" cy="560"/>
              </a:xfrm>
              <a:prstGeom prst="rect">
                <a:avLst/>
              </a:prstGeom>
            </p:spPr>
          </p:pic>
        </p:grpSp>
      </p:grpSp>
      <p:grpSp>
        <p:nvGrpSpPr>
          <p:cNvPr id="27" name="组合 26"/>
          <p:cNvGrpSpPr/>
          <p:nvPr/>
        </p:nvGrpSpPr>
        <p:grpSpPr>
          <a:xfrm>
            <a:off x="9676765" y="2290445"/>
            <a:ext cx="1376680" cy="1376680"/>
            <a:chOff x="15246" y="3607"/>
            <a:chExt cx="2168" cy="2168"/>
          </a:xfrm>
        </p:grpSpPr>
        <p:sp>
          <p:nvSpPr>
            <p:cNvPr id="36" name="立方体 35"/>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立方体 7"/>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8" name="组合 67"/>
          <p:cNvGrpSpPr/>
          <p:nvPr/>
        </p:nvGrpSpPr>
        <p:grpSpPr>
          <a:xfrm rot="5520000">
            <a:off x="11937365" y="2653030"/>
            <a:ext cx="201295" cy="1276985"/>
            <a:chOff x="13448" y="8112"/>
            <a:chExt cx="534" cy="1750"/>
          </a:xfrm>
        </p:grpSpPr>
        <p:sp>
          <p:nvSpPr>
            <p:cNvPr id="70" name="立方体 6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6" name="组合 75"/>
            <p:cNvGrpSpPr/>
            <p:nvPr/>
          </p:nvGrpSpPr>
          <p:grpSpPr>
            <a:xfrm rot="5400000" flipH="1" flipV="1">
              <a:off x="13403" y="8157"/>
              <a:ext cx="624" cy="535"/>
              <a:chOff x="9227" y="8532"/>
              <a:chExt cx="560" cy="517"/>
            </a:xfrm>
          </p:grpSpPr>
          <p:pic>
            <p:nvPicPr>
              <p:cNvPr id="77" name="图片 76"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78" name="图片 77"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48" y="8510"/>
                <a:ext cx="517" cy="560"/>
              </a:xfrm>
              <a:prstGeom prst="rect">
                <a:avLst/>
              </a:prstGeom>
            </p:spPr>
          </p:pic>
        </p:grpSp>
      </p:grpSp>
      <p:grpSp>
        <p:nvGrpSpPr>
          <p:cNvPr id="28" name="组合 27"/>
          <p:cNvGrpSpPr/>
          <p:nvPr/>
        </p:nvGrpSpPr>
        <p:grpSpPr>
          <a:xfrm>
            <a:off x="11205845" y="2502535"/>
            <a:ext cx="1167765" cy="1164590"/>
            <a:chOff x="17647" y="3941"/>
            <a:chExt cx="1839" cy="1834"/>
          </a:xfrm>
        </p:grpSpPr>
        <p:sp>
          <p:nvSpPr>
            <p:cNvPr id="37" name="立方体 36"/>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立方体 8"/>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rot="480000" flipV="1">
            <a:off x="3385861" y="2104444"/>
            <a:ext cx="738753" cy="385456"/>
            <a:chOff x="9952" y="7527"/>
            <a:chExt cx="837" cy="597"/>
          </a:xfrm>
        </p:grpSpPr>
        <p:pic>
          <p:nvPicPr>
            <p:cNvPr id="20" name="图片 19"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10072" y="7407"/>
              <a:ext cx="597" cy="837"/>
            </a:xfrm>
            <a:prstGeom prst="rect">
              <a:avLst/>
            </a:prstGeom>
          </p:spPr>
        </p:pic>
        <p:pic>
          <p:nvPicPr>
            <p:cNvPr id="21" name="图片 20" descr="四棱锥"/>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760000">
              <a:off x="10072" y="7407"/>
              <a:ext cx="597" cy="837"/>
            </a:xfrm>
            <a:prstGeom prst="rect">
              <a:avLst/>
            </a:prstGeom>
          </p:spPr>
        </p:pic>
      </p:grpSp>
      <p:sp>
        <p:nvSpPr>
          <p:cNvPr id="11" name="立方体 10"/>
          <p:cNvSpPr>
            <a:spLocks noChangeAspect="1"/>
          </p:cNvSpPr>
          <p:nvPr/>
        </p:nvSpPr>
        <p:spPr>
          <a:xfrm>
            <a:off x="17771745" y="3149600"/>
            <a:ext cx="700405" cy="3521710"/>
          </a:xfrm>
          <a:prstGeom prst="cube">
            <a:avLst/>
          </a:prstGeom>
          <a:solidFill>
            <a:schemeClr val="bg1">
              <a:lumMod val="95000"/>
              <a:alpha val="48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Google Shape;7018;p72"/>
          <p:cNvSpPr>
            <a:spLocks noChangeAspect="1"/>
          </p:cNvSpPr>
          <p:nvPr/>
        </p:nvSpPr>
        <p:spPr>
          <a:xfrm rot="16020000">
            <a:off x="13256260" y="2587625"/>
            <a:ext cx="582930" cy="1642110"/>
          </a:xfrm>
          <a:prstGeom prst="cube">
            <a:avLst>
              <a:gd name="adj" fmla="val 77968"/>
            </a:avLst>
          </a:prstGeom>
          <a:solidFill>
            <a:schemeClr val="bg1">
              <a:lumMod val="95000"/>
              <a:alpha val="48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pic>
        <p:nvPicPr>
          <p:cNvPr id="13" name="图片 12" descr="四棱锥"/>
          <p:cNvPicPr/>
          <p:nvPr/>
        </p:nvPicPr>
        <p:blipFill>
          <a:blip r:embed="rId9">
            <a:extLst>
              <a:ext uri="{96DAC541-7B7A-43D3-8B79-37D633B846F1}">
                <asvg:svgBlip xmlns:asvg="http://schemas.microsoft.com/office/drawing/2016/SVG/main" r:embed="rId10"/>
              </a:ext>
            </a:extLst>
          </a:blip>
          <a:stretch>
            <a:fillRect/>
          </a:stretch>
        </p:blipFill>
        <p:spPr>
          <a:xfrm rot="5400000">
            <a:off x="11338672" y="7542848"/>
            <a:ext cx="900000" cy="900000"/>
          </a:xfrm>
          <a:prstGeom prst="rect">
            <a:avLst/>
          </a:prstGeom>
        </p:spPr>
      </p:pic>
      <p:grpSp>
        <p:nvGrpSpPr>
          <p:cNvPr id="18" name="组合 17"/>
          <p:cNvGrpSpPr/>
          <p:nvPr/>
        </p:nvGrpSpPr>
        <p:grpSpPr>
          <a:xfrm rot="480000" flipV="1">
            <a:off x="5646420" y="4483100"/>
            <a:ext cx="737870" cy="384810"/>
            <a:chOff x="9952" y="7527"/>
            <a:chExt cx="836" cy="596"/>
          </a:xfrm>
        </p:grpSpPr>
        <p:pic>
          <p:nvPicPr>
            <p:cNvPr id="16" name="图片 15" descr="填色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pic>
          <p:nvPicPr>
            <p:cNvPr id="17" name="图片 16" descr="四棱锥"/>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5760000">
              <a:off x="10072" y="7407"/>
              <a:ext cx="597" cy="837"/>
            </a:xfrm>
            <a:prstGeom prst="rect">
              <a:avLst/>
            </a:prstGeom>
          </p:spPr>
        </p:pic>
      </p:grpSp>
      <p:sp>
        <p:nvSpPr>
          <p:cNvPr id="25" name="立方体 24"/>
          <p:cNvSpPr/>
          <p:nvPr/>
        </p:nvSpPr>
        <p:spPr>
          <a:xfrm rot="5520000">
            <a:off x="4834397" y="5612203"/>
            <a:ext cx="227330" cy="1584000"/>
          </a:xfrm>
          <a:prstGeom prst="cube">
            <a:avLst/>
          </a:prstGeom>
          <a:solidFill>
            <a:srgbClr val="C1E4F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rot="5160000" flipH="1" flipV="1">
            <a:off x="10225405" y="6728460"/>
            <a:ext cx="428625" cy="324485"/>
            <a:chOff x="9227" y="8532"/>
            <a:chExt cx="560" cy="517"/>
          </a:xfrm>
        </p:grpSpPr>
        <p:pic>
          <p:nvPicPr>
            <p:cNvPr id="35" name="图片 34"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0" name="图片 39"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48" y="8510"/>
              <a:ext cx="517" cy="560"/>
            </a:xfrm>
            <a:prstGeom prst="rect">
              <a:avLst/>
            </a:prstGeom>
          </p:spPr>
        </p:pic>
      </p:grpSp>
      <p:sp>
        <p:nvSpPr>
          <p:cNvPr id="46" name="立方体 45"/>
          <p:cNvSpPr/>
          <p:nvPr/>
        </p:nvSpPr>
        <p:spPr>
          <a:xfrm>
            <a:off x="12712700" y="6390005"/>
            <a:ext cx="269875" cy="802005"/>
          </a:xfrm>
          <a:prstGeom prst="cube">
            <a:avLst/>
          </a:prstGeom>
          <a:solidFill>
            <a:srgbClr val="C1E4F6">
              <a:alpha val="90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7" name="组合 46"/>
          <p:cNvGrpSpPr/>
          <p:nvPr/>
        </p:nvGrpSpPr>
        <p:grpSpPr>
          <a:xfrm rot="5400000" flipH="1" flipV="1">
            <a:off x="12669957" y="6108898"/>
            <a:ext cx="396000" cy="339725"/>
            <a:chOff x="9227" y="8532"/>
            <a:chExt cx="560" cy="517"/>
          </a:xfrm>
        </p:grpSpPr>
        <p:pic>
          <p:nvPicPr>
            <p:cNvPr id="48" name="图片 47"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9" name="图片 48"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48" y="8510"/>
              <a:ext cx="517" cy="560"/>
            </a:xfrm>
            <a:prstGeom prst="rect">
              <a:avLst/>
            </a:prstGeom>
          </p:spPr>
        </p:pic>
      </p:grpSp>
      <p:grpSp>
        <p:nvGrpSpPr>
          <p:cNvPr id="51" name="组合 50"/>
          <p:cNvGrpSpPr/>
          <p:nvPr/>
        </p:nvGrpSpPr>
        <p:grpSpPr>
          <a:xfrm rot="5520000">
            <a:off x="8232140" y="7209155"/>
            <a:ext cx="282575" cy="2098040"/>
            <a:chOff x="13448" y="8112"/>
            <a:chExt cx="534" cy="1750"/>
          </a:xfrm>
        </p:grpSpPr>
        <p:sp>
          <p:nvSpPr>
            <p:cNvPr id="52" name="立方体 51"/>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3" name="组合 52"/>
            <p:cNvGrpSpPr/>
            <p:nvPr/>
          </p:nvGrpSpPr>
          <p:grpSpPr>
            <a:xfrm rot="5400000" flipH="1" flipV="1">
              <a:off x="13403" y="8157"/>
              <a:ext cx="624" cy="535"/>
              <a:chOff x="9227" y="8532"/>
              <a:chExt cx="560" cy="517"/>
            </a:xfrm>
          </p:grpSpPr>
          <p:pic>
            <p:nvPicPr>
              <p:cNvPr id="54" name="图片 53"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55" name="图片 54"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48" y="8510"/>
                <a:ext cx="517" cy="560"/>
              </a:xfrm>
              <a:prstGeom prst="rect">
                <a:avLst/>
              </a:prstGeom>
            </p:spPr>
          </p:pic>
        </p:grpSp>
      </p:grpSp>
      <p:grpSp>
        <p:nvGrpSpPr>
          <p:cNvPr id="50" name="组合 49"/>
          <p:cNvGrpSpPr/>
          <p:nvPr/>
        </p:nvGrpSpPr>
        <p:grpSpPr>
          <a:xfrm rot="5520000">
            <a:off x="5165090" y="1051560"/>
            <a:ext cx="285750" cy="2255520"/>
            <a:chOff x="13447" y="8111"/>
            <a:chExt cx="540" cy="1752"/>
          </a:xfrm>
        </p:grpSpPr>
        <p:sp>
          <p:nvSpPr>
            <p:cNvPr id="14" name="立方体 13"/>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rot="5400000" flipH="1" flipV="1">
              <a:off x="13405" y="8152"/>
              <a:ext cx="624" cy="540"/>
              <a:chOff x="9229" y="8532"/>
              <a:chExt cx="560" cy="522"/>
            </a:xfrm>
          </p:grpSpPr>
          <p:pic>
            <p:nvPicPr>
              <p:cNvPr id="44" name="图片 43" descr="填色四棱锥"/>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760000">
                <a:off x="9249" y="8511"/>
                <a:ext cx="517" cy="558"/>
              </a:xfrm>
              <a:prstGeom prst="rect">
                <a:avLst/>
              </a:prstGeom>
            </p:spPr>
          </p:pic>
          <p:pic>
            <p:nvPicPr>
              <p:cNvPr id="45" name="图片 44" descr="四棱锥"/>
              <p:cNvPicPr/>
              <p:nvPr/>
            </p:nvPicPr>
            <p:blipFill>
              <a:blip r:embed="rId1">
                <a:extLst>
                  <a:ext uri="{96DAC541-7B7A-43D3-8B79-37D633B846F1}">
                    <asvg:svgBlip xmlns:asvg="http://schemas.microsoft.com/office/drawing/2016/SVG/main" r:embed="rId2"/>
                  </a:ext>
                </a:extLst>
              </a:blip>
              <a:stretch>
                <a:fillRect/>
              </a:stretch>
            </p:blipFill>
            <p:spPr>
              <a:xfrm rot="5760000">
                <a:off x="9250" y="8515"/>
                <a:ext cx="517" cy="560"/>
              </a:xfrm>
              <a:prstGeom prst="rect">
                <a:avLst/>
              </a:prstGeom>
            </p:spPr>
          </p:pic>
        </p:grpSp>
      </p:grpSp>
      <p:sp>
        <p:nvSpPr>
          <p:cNvPr id="61" name="立方体 60"/>
          <p:cNvSpPr/>
          <p:nvPr/>
        </p:nvSpPr>
        <p:spPr>
          <a:xfrm rot="16320000">
            <a:off x="6688455" y="2037715"/>
            <a:ext cx="224790" cy="140970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2" name="组合 61"/>
          <p:cNvGrpSpPr/>
          <p:nvPr/>
        </p:nvGrpSpPr>
        <p:grpSpPr>
          <a:xfrm rot="5520000">
            <a:off x="7001510" y="1718310"/>
            <a:ext cx="285750" cy="2099310"/>
            <a:chOff x="13447" y="8111"/>
            <a:chExt cx="540" cy="1752"/>
          </a:xfrm>
        </p:grpSpPr>
        <p:sp>
          <p:nvSpPr>
            <p:cNvPr id="63" name="立方体 62"/>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4" name="组合 63"/>
            <p:cNvGrpSpPr/>
            <p:nvPr/>
          </p:nvGrpSpPr>
          <p:grpSpPr>
            <a:xfrm rot="5400000" flipH="1" flipV="1">
              <a:off x="13405" y="8152"/>
              <a:ext cx="624" cy="540"/>
              <a:chOff x="9229" y="8532"/>
              <a:chExt cx="560" cy="522"/>
            </a:xfrm>
          </p:grpSpPr>
          <p:pic>
            <p:nvPicPr>
              <p:cNvPr id="65" name="图片 64" descr="填色四棱锥"/>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760000">
                <a:off x="9249" y="8511"/>
                <a:ext cx="517" cy="558"/>
              </a:xfrm>
              <a:prstGeom prst="rect">
                <a:avLst/>
              </a:prstGeom>
            </p:spPr>
          </p:pic>
          <p:pic>
            <p:nvPicPr>
              <p:cNvPr id="66" name="图片 65" descr="四棱锥"/>
              <p:cNvPicPr/>
              <p:nvPr/>
            </p:nvPicPr>
            <p:blipFill>
              <a:blip r:embed="rId1">
                <a:extLst>
                  <a:ext uri="{96DAC541-7B7A-43D3-8B79-37D633B846F1}">
                    <asvg:svgBlip xmlns:asvg="http://schemas.microsoft.com/office/drawing/2016/SVG/main" r:embed="rId2"/>
                  </a:ext>
                </a:extLst>
              </a:blip>
              <a:stretch>
                <a:fillRect/>
              </a:stretch>
            </p:blipFill>
            <p:spPr>
              <a:xfrm rot="5760000">
                <a:off x="9250" y="8515"/>
                <a:ext cx="517" cy="560"/>
              </a:xfrm>
              <a:prstGeom prst="rect">
                <a:avLst/>
              </a:prstGeom>
            </p:spPr>
          </p:pic>
        </p:grpSp>
      </p:grpSp>
      <p:grpSp>
        <p:nvGrpSpPr>
          <p:cNvPr id="3" name="组合 2"/>
          <p:cNvGrpSpPr/>
          <p:nvPr/>
        </p:nvGrpSpPr>
        <p:grpSpPr>
          <a:xfrm rot="5520000">
            <a:off x="8802370" y="2132330"/>
            <a:ext cx="199390" cy="1870710"/>
            <a:chOff x="13448" y="8112"/>
            <a:chExt cx="534" cy="1750"/>
          </a:xfrm>
        </p:grpSpPr>
        <p:sp>
          <p:nvSpPr>
            <p:cNvPr id="5" name="立方体 4"/>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5400000" flipH="1" flipV="1">
              <a:off x="13403" y="8157"/>
              <a:ext cx="624" cy="535"/>
              <a:chOff x="9227" y="8532"/>
              <a:chExt cx="560" cy="517"/>
            </a:xfrm>
          </p:grpSpPr>
          <p:pic>
            <p:nvPicPr>
              <p:cNvPr id="12" name="图片 11"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1" name="图片 40"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48" y="8510"/>
                <a:ext cx="517" cy="560"/>
              </a:xfrm>
              <a:prstGeom prst="rect">
                <a:avLst/>
              </a:prstGeom>
            </p:spPr>
          </p:pic>
        </p:grpSp>
      </p:grpSp>
      <p:grpSp>
        <p:nvGrpSpPr>
          <p:cNvPr id="26" name="组合 25"/>
          <p:cNvGrpSpPr/>
          <p:nvPr/>
        </p:nvGrpSpPr>
        <p:grpSpPr>
          <a:xfrm>
            <a:off x="7731760" y="1725930"/>
            <a:ext cx="1802130" cy="1802130"/>
            <a:chOff x="12176" y="2718"/>
            <a:chExt cx="2838" cy="2838"/>
          </a:xfrm>
        </p:grpSpPr>
        <p:sp>
          <p:nvSpPr>
            <p:cNvPr id="34" name="立方体 33"/>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立方体 6"/>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71" name="图片 70" descr="填色四棱锥"/>
          <p:cNvPicPr/>
          <p:nvPr/>
        </p:nvPicPr>
        <p:blipFill>
          <a:blip r:embed="rId13">
            <a:extLst>
              <a:ext uri="{96DAC541-7B7A-43D3-8B79-37D633B846F1}">
                <asvg:svgBlip xmlns:asvg="http://schemas.microsoft.com/office/drawing/2016/SVG/main" r:embed="rId14"/>
              </a:ext>
            </a:extLst>
          </a:blip>
          <a:stretch>
            <a:fillRect/>
          </a:stretch>
        </p:blipFill>
        <p:spPr>
          <a:xfrm rot="16800000" flipH="1" flipV="1">
            <a:off x="9762490" y="6249035"/>
            <a:ext cx="445770" cy="406400"/>
          </a:xfrm>
          <a:prstGeom prst="rect">
            <a:avLst/>
          </a:prstGeom>
        </p:spPr>
      </p:pic>
      <p:pic>
        <p:nvPicPr>
          <p:cNvPr id="73" name="图片 72" descr="四棱锥"/>
          <p:cNvPicPr/>
          <p:nvPr/>
        </p:nvPicPr>
        <p:blipFill>
          <a:blip r:embed="rId1">
            <a:extLst>
              <a:ext uri="{96DAC541-7B7A-43D3-8B79-37D633B846F1}">
                <asvg:svgBlip xmlns:asvg="http://schemas.microsoft.com/office/drawing/2016/SVG/main" r:embed="rId2"/>
              </a:ext>
            </a:extLst>
          </a:blip>
          <a:stretch>
            <a:fillRect/>
          </a:stretch>
        </p:blipFill>
        <p:spPr>
          <a:xfrm rot="16380000" flipH="1" flipV="1">
            <a:off x="8434705" y="6492240"/>
            <a:ext cx="285750" cy="488950"/>
          </a:xfrm>
          <a:prstGeom prst="rect">
            <a:avLst/>
          </a:prstGeom>
        </p:spPr>
      </p:pic>
      <p:sp>
        <p:nvSpPr>
          <p:cNvPr id="74" name="立方体 73"/>
          <p:cNvSpPr/>
          <p:nvPr/>
        </p:nvSpPr>
        <p:spPr>
          <a:xfrm rot="5400000">
            <a:off x="7658425" y="6034715"/>
            <a:ext cx="224790" cy="1404000"/>
          </a:xfrm>
          <a:prstGeom prst="cube">
            <a:avLst/>
          </a:prstGeom>
          <a:solidFill>
            <a:srgbClr val="C1E4F6"/>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立方体 74"/>
          <p:cNvSpPr/>
          <p:nvPr/>
        </p:nvSpPr>
        <p:spPr>
          <a:xfrm rot="16200000">
            <a:off x="7658410" y="6034715"/>
            <a:ext cx="224790" cy="1404000"/>
          </a:xfrm>
          <a:prstGeom prst="cube">
            <a:avLst/>
          </a:prstGeom>
          <a:noFill/>
          <a:ln w="3175">
            <a:solidFill>
              <a:schemeClr val="tx2">
                <a:lumMod val="50000"/>
                <a:lumOff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p:nvGrpSpPr>
        <p:grpSpPr>
          <a:xfrm>
            <a:off x="7019290" y="4584700"/>
            <a:ext cx="1403985" cy="224790"/>
            <a:chOff x="10865" y="8957"/>
            <a:chExt cx="2211" cy="354"/>
          </a:xfrm>
        </p:grpSpPr>
        <p:sp>
          <p:nvSpPr>
            <p:cNvPr id="88" name="立方体 87"/>
            <p:cNvSpPr/>
            <p:nvPr/>
          </p:nvSpPr>
          <p:spPr>
            <a:xfrm rot="5400000">
              <a:off x="11794" y="8029"/>
              <a:ext cx="354" cy="2211"/>
            </a:xfrm>
            <a:prstGeom prst="cube">
              <a:avLst/>
            </a:prstGeom>
            <a:solidFill>
              <a:srgbClr val="C1E4F6"/>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立方体 88"/>
            <p:cNvSpPr/>
            <p:nvPr/>
          </p:nvSpPr>
          <p:spPr>
            <a:xfrm rot="16200000">
              <a:off x="11793" y="8029"/>
              <a:ext cx="354" cy="2211"/>
            </a:xfrm>
            <a:prstGeom prst="cube">
              <a:avLst/>
            </a:prstGeom>
            <a:noFill/>
            <a:ln w="3175">
              <a:solidFill>
                <a:schemeClr val="tx2">
                  <a:lumMod val="50000"/>
                  <a:lumOff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0" name="组合 89"/>
          <p:cNvGrpSpPr/>
          <p:nvPr/>
        </p:nvGrpSpPr>
        <p:grpSpPr>
          <a:xfrm>
            <a:off x="8357235" y="4584065"/>
            <a:ext cx="361315" cy="222250"/>
            <a:chOff x="12972" y="8956"/>
            <a:chExt cx="582" cy="350"/>
          </a:xfrm>
        </p:grpSpPr>
        <p:cxnSp>
          <p:nvCxnSpPr>
            <p:cNvPr id="91" name="直接连接符 90"/>
            <p:cNvCxnSpPr/>
            <p:nvPr/>
          </p:nvCxnSpPr>
          <p:spPr>
            <a:xfrm flipH="1" flipV="1">
              <a:off x="12972" y="8956"/>
              <a:ext cx="582" cy="21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3066" y="9049"/>
              <a:ext cx="482" cy="11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13076" y="9164"/>
              <a:ext cx="466" cy="14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12985" y="9166"/>
              <a:ext cx="565" cy="5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8" name="任意多边形 97"/>
          <p:cNvSpPr/>
          <p:nvPr/>
        </p:nvSpPr>
        <p:spPr>
          <a:xfrm>
            <a:off x="14799945" y="8141970"/>
            <a:ext cx="344805" cy="217805"/>
          </a:xfrm>
          <a:custGeom>
            <a:avLst/>
            <a:gdLst>
              <a:gd name="connisteX0" fmla="*/ 0 w 344805"/>
              <a:gd name="connsiteY0" fmla="*/ 0 h 217805"/>
              <a:gd name="connisteX1" fmla="*/ 46355 w 344805"/>
              <a:gd name="connsiteY1" fmla="*/ 217805 h 217805"/>
              <a:gd name="connisteX2" fmla="*/ 344805 w 344805"/>
              <a:gd name="connsiteY2" fmla="*/ 131445 h 217805"/>
              <a:gd name="connisteX3" fmla="*/ 0 w 344805"/>
              <a:gd name="connsiteY3" fmla="*/ 0 h 217805"/>
            </a:gdLst>
            <a:ahLst/>
            <a:cxnLst>
              <a:cxn ang="0">
                <a:pos x="connisteX0" y="connsiteY0"/>
              </a:cxn>
              <a:cxn ang="0">
                <a:pos x="connisteX1" y="connsiteY1"/>
              </a:cxn>
              <a:cxn ang="0">
                <a:pos x="connisteX2" y="connsiteY2"/>
              </a:cxn>
              <a:cxn ang="0">
                <a:pos x="connisteX3" y="connsiteY3"/>
              </a:cxn>
            </a:cxnLst>
            <a:rect l="l" t="t" r="r" b="b"/>
            <a:pathLst>
              <a:path w="344805" h="217805">
                <a:moveTo>
                  <a:pt x="0" y="0"/>
                </a:moveTo>
                <a:lnTo>
                  <a:pt x="46355" y="217805"/>
                </a:lnTo>
                <a:lnTo>
                  <a:pt x="344805" y="131445"/>
                </a:lnTo>
                <a:lnTo>
                  <a:pt x="0" y="0"/>
                </a:lnTo>
                <a:close/>
              </a:path>
            </a:pathLst>
          </a:custGeom>
          <a:solidFill>
            <a:schemeClr val="accent6">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9" name="组合 98"/>
          <p:cNvGrpSpPr/>
          <p:nvPr/>
        </p:nvGrpSpPr>
        <p:grpSpPr>
          <a:xfrm>
            <a:off x="13446760" y="8143875"/>
            <a:ext cx="1403985" cy="224790"/>
            <a:chOff x="10865" y="8957"/>
            <a:chExt cx="2211" cy="354"/>
          </a:xfrm>
        </p:grpSpPr>
        <p:sp>
          <p:nvSpPr>
            <p:cNvPr id="100" name="立方体 99"/>
            <p:cNvSpPr/>
            <p:nvPr/>
          </p:nvSpPr>
          <p:spPr>
            <a:xfrm rot="5400000">
              <a:off x="11794" y="8029"/>
              <a:ext cx="354" cy="2211"/>
            </a:xfrm>
            <a:prstGeom prst="cube">
              <a:avLst/>
            </a:prstGeom>
            <a:solidFill>
              <a:srgbClr val="C1E4F6"/>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立方体 100"/>
            <p:cNvSpPr/>
            <p:nvPr/>
          </p:nvSpPr>
          <p:spPr>
            <a:xfrm rot="16200000">
              <a:off x="11793" y="8029"/>
              <a:ext cx="354" cy="2211"/>
            </a:xfrm>
            <a:prstGeom prst="cube">
              <a:avLst/>
            </a:prstGeom>
            <a:noFill/>
            <a:ln w="3175">
              <a:solidFill>
                <a:schemeClr val="tx2">
                  <a:lumMod val="50000"/>
                  <a:lumOff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2" name="组合 101"/>
          <p:cNvGrpSpPr/>
          <p:nvPr/>
        </p:nvGrpSpPr>
        <p:grpSpPr>
          <a:xfrm>
            <a:off x="14784705" y="8143240"/>
            <a:ext cx="369570" cy="222250"/>
            <a:chOff x="12972" y="8956"/>
            <a:chExt cx="582" cy="350"/>
          </a:xfrm>
        </p:grpSpPr>
        <p:cxnSp>
          <p:nvCxnSpPr>
            <p:cNvPr id="103" name="直接连接符 102"/>
            <p:cNvCxnSpPr/>
            <p:nvPr/>
          </p:nvCxnSpPr>
          <p:spPr>
            <a:xfrm flipH="1" flipV="1">
              <a:off x="12972" y="8956"/>
              <a:ext cx="582" cy="21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flipV="1">
              <a:off x="13066" y="9049"/>
              <a:ext cx="482" cy="11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13076" y="9164"/>
              <a:ext cx="466" cy="14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12985" y="9166"/>
              <a:ext cx="565" cy="5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5810250" y="1638300"/>
            <a:ext cx="1802130" cy="1802130"/>
            <a:chOff x="9244" y="2470"/>
            <a:chExt cx="2838" cy="2838"/>
          </a:xfrm>
        </p:grpSpPr>
        <p:sp>
          <p:nvSpPr>
            <p:cNvPr id="33" name="立方体 32"/>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立方体 5"/>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3" name="组合 22"/>
          <p:cNvGrpSpPr/>
          <p:nvPr/>
        </p:nvGrpSpPr>
        <p:grpSpPr>
          <a:xfrm>
            <a:off x="3832225" y="1144905"/>
            <a:ext cx="2226945" cy="2225040"/>
            <a:chOff x="6035" y="1803"/>
            <a:chExt cx="3507" cy="3504"/>
          </a:xfrm>
        </p:grpSpPr>
        <p:sp>
          <p:nvSpPr>
            <p:cNvPr id="32" name="立方体 31"/>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立方体 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1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1" name="圆角矩形 30"/>
          <p:cNvSpPr/>
          <p:nvPr/>
        </p:nvSpPr>
        <p:spPr>
          <a:xfrm>
            <a:off x="4515485" y="1842770"/>
            <a:ext cx="6050280" cy="606869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4762500" y="5012055"/>
            <a:ext cx="5555615" cy="2643505"/>
          </a:xfrm>
          <a:prstGeom prst="roundRect">
            <a:avLst/>
          </a:prstGeom>
          <a:solidFill>
            <a:srgbClr val="E7D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3" name="流程图: 可选过程 2"/>
          <p:cNvSpPr/>
          <p:nvPr/>
        </p:nvSpPr>
        <p:spPr>
          <a:xfrm>
            <a:off x="263944" y="5535474"/>
            <a:ext cx="1969055" cy="1592609"/>
          </a:xfrm>
          <a:prstGeom prst="flowChartAlternateProcess">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2" name="流程图: 可选过程 1"/>
          <p:cNvSpPr/>
          <p:nvPr/>
        </p:nvSpPr>
        <p:spPr>
          <a:xfrm>
            <a:off x="208808" y="2521369"/>
            <a:ext cx="1969055" cy="1592609"/>
          </a:xfrm>
          <a:prstGeom prst="flowChartAlternateProcess">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 name="流程图: 可选过程 7"/>
          <p:cNvSpPr/>
          <p:nvPr/>
        </p:nvSpPr>
        <p:spPr>
          <a:xfrm>
            <a:off x="2493118" y="2004729"/>
            <a:ext cx="1789071" cy="2618647"/>
          </a:xfrm>
          <a:prstGeom prst="flowChartAlternateProcess">
            <a:avLst/>
          </a:prstGeom>
          <a:solidFill>
            <a:schemeClr val="accent2">
              <a:lumMod val="20000"/>
              <a:lumOff val="8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 name="流程图: 可选过程 8"/>
          <p:cNvSpPr/>
          <p:nvPr/>
        </p:nvSpPr>
        <p:spPr>
          <a:xfrm>
            <a:off x="2493118" y="5011864"/>
            <a:ext cx="1789071" cy="2618647"/>
          </a:xfrm>
          <a:prstGeom prst="flowChartAlternateProcess">
            <a:avLst/>
          </a:prstGeom>
          <a:solidFill>
            <a:schemeClr val="accent1">
              <a:lumMod val="60000"/>
              <a:lumOff val="40000"/>
              <a:alpha val="74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0" name="文本框 9"/>
          <p:cNvSpPr txBox="1"/>
          <p:nvPr/>
        </p:nvSpPr>
        <p:spPr>
          <a:xfrm>
            <a:off x="2178050" y="1967865"/>
            <a:ext cx="2519045" cy="516890"/>
          </a:xfrm>
          <a:prstGeom prst="rect">
            <a:avLst/>
          </a:prstGeom>
          <a:noFill/>
        </p:spPr>
        <p:txBody>
          <a:bodyPr wrap="square" rtlCol="0">
            <a:noAutofit/>
          </a:bodyPr>
          <a:p>
            <a:pPr algn="ctr"/>
            <a:r>
              <a:rPr lang="en-US" altLang="zh-CN" sz="1795" b="1"/>
              <a:t>Data </a:t>
            </a:r>
            <a:endParaRPr lang="en-US" altLang="zh-CN" sz="1795" b="1"/>
          </a:p>
          <a:p>
            <a:pPr algn="ctr"/>
            <a:r>
              <a:rPr lang="en-US" altLang="zh-CN" sz="1795" b="1"/>
              <a:t>Augmentation</a:t>
            </a:r>
            <a:endParaRPr lang="en-US" altLang="zh-CN" sz="1795" b="1"/>
          </a:p>
        </p:txBody>
      </p:sp>
      <p:sp>
        <p:nvSpPr>
          <p:cNvPr id="11" name="文本框 10"/>
          <p:cNvSpPr txBox="1"/>
          <p:nvPr/>
        </p:nvSpPr>
        <p:spPr>
          <a:xfrm>
            <a:off x="2303780" y="5018405"/>
            <a:ext cx="2165985" cy="516890"/>
          </a:xfrm>
          <a:prstGeom prst="rect">
            <a:avLst/>
          </a:prstGeom>
          <a:noFill/>
        </p:spPr>
        <p:txBody>
          <a:bodyPr wrap="square" rtlCol="0">
            <a:noAutofit/>
          </a:bodyPr>
          <a:p>
            <a:pPr algn="ctr"/>
            <a:r>
              <a:rPr lang="en-US" altLang="zh-CN" sz="1795" b="1"/>
              <a:t>ms-testing</a:t>
            </a:r>
            <a:endParaRPr lang="en-US" altLang="zh-CN" sz="1795" b="1"/>
          </a:p>
        </p:txBody>
      </p:sp>
      <p:sp>
        <p:nvSpPr>
          <p:cNvPr id="15" name="流程图: 可选过程 14"/>
          <p:cNvSpPr/>
          <p:nvPr/>
        </p:nvSpPr>
        <p:spPr>
          <a:xfrm>
            <a:off x="2735844" y="5515059"/>
            <a:ext cx="1302986" cy="484817"/>
          </a:xfrm>
          <a:prstGeom prst="flowChartAlternateProcess">
            <a:avLst/>
          </a:prstGeom>
          <a:solidFill>
            <a:schemeClr val="accent2">
              <a:lumMod val="20000"/>
              <a:lumOff val="8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scale</a:t>
            </a:r>
            <a:endParaRPr lang="en-US" altLang="zh-CN" sz="1595">
              <a:solidFill>
                <a:schemeClr val="tx1"/>
              </a:solidFill>
            </a:endParaRPr>
          </a:p>
        </p:txBody>
      </p:sp>
      <p:sp>
        <p:nvSpPr>
          <p:cNvPr id="16" name="流程图: 可选过程 15"/>
          <p:cNvSpPr/>
          <p:nvPr/>
        </p:nvSpPr>
        <p:spPr>
          <a:xfrm>
            <a:off x="2735844" y="6079095"/>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horizental filp</a:t>
            </a:r>
            <a:endParaRPr lang="en-US" altLang="zh-CN" sz="1595">
              <a:solidFill>
                <a:schemeClr val="tx1"/>
              </a:solidFill>
            </a:endParaRPr>
          </a:p>
        </p:txBody>
      </p:sp>
      <p:sp>
        <p:nvSpPr>
          <p:cNvPr id="18" name="流程图: 可选过程 17"/>
          <p:cNvSpPr/>
          <p:nvPr/>
        </p:nvSpPr>
        <p:spPr>
          <a:xfrm>
            <a:off x="2736478" y="6643131"/>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19" name="流程图: 可选过程 18"/>
          <p:cNvSpPr/>
          <p:nvPr/>
        </p:nvSpPr>
        <p:spPr>
          <a:xfrm>
            <a:off x="2736478" y="2669531"/>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20" name="流程图: 可选过程 19"/>
          <p:cNvSpPr/>
          <p:nvPr/>
        </p:nvSpPr>
        <p:spPr>
          <a:xfrm>
            <a:off x="2736478" y="3238003"/>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MixUP</a:t>
            </a:r>
            <a:endParaRPr lang="en-US" altLang="zh-CN" sz="1595">
              <a:solidFill>
                <a:schemeClr val="tx1"/>
              </a:solidFill>
            </a:endParaRPr>
          </a:p>
        </p:txBody>
      </p:sp>
      <p:sp>
        <p:nvSpPr>
          <p:cNvPr id="21" name="流程图: 可选过程 20"/>
          <p:cNvSpPr/>
          <p:nvPr/>
        </p:nvSpPr>
        <p:spPr>
          <a:xfrm>
            <a:off x="2736478" y="3791265"/>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photometric distortion</a:t>
            </a:r>
            <a:endParaRPr lang="en-US" altLang="zh-CN" sz="1595">
              <a:solidFill>
                <a:schemeClr val="tx1"/>
              </a:solidFill>
            </a:endParaRPr>
          </a:p>
        </p:txBody>
      </p:sp>
      <p:pic>
        <p:nvPicPr>
          <p:cNvPr id="6" name="图片 5" descr="C:\Users\17246\Desktop\5645DD9636B84C651FBA7ED2D89A8B5B.png5645DD9636B84C651FBA7ED2D89A8B5B"/>
          <p:cNvPicPr>
            <a:picLocks noChangeAspect="1"/>
          </p:cNvPicPr>
          <p:nvPr/>
        </p:nvPicPr>
        <p:blipFill>
          <a:blip r:embed="rId1"/>
          <a:srcRect/>
          <a:stretch>
            <a:fillRect/>
          </a:stretch>
        </p:blipFill>
        <p:spPr>
          <a:xfrm>
            <a:off x="433438" y="5855382"/>
            <a:ext cx="1630000" cy="932877"/>
          </a:xfrm>
          <a:prstGeom prst="rect">
            <a:avLst/>
          </a:prstGeom>
        </p:spPr>
      </p:pic>
      <p:pic>
        <p:nvPicPr>
          <p:cNvPr id="7" name="图片 6" descr="C:\Users\17246\Desktop\18048A7529E69158A05B82612C15C0ED.png18048A7529E69158A05B82612C15C0ED"/>
          <p:cNvPicPr>
            <a:picLocks noChangeAspect="1"/>
          </p:cNvPicPr>
          <p:nvPr/>
        </p:nvPicPr>
        <p:blipFill>
          <a:blip r:embed="rId2"/>
          <a:srcRect/>
          <a:stretch>
            <a:fillRect/>
          </a:stretch>
        </p:blipFill>
        <p:spPr>
          <a:xfrm>
            <a:off x="398581" y="2836524"/>
            <a:ext cx="1664856" cy="955058"/>
          </a:xfrm>
          <a:prstGeom prst="rect">
            <a:avLst/>
          </a:prstGeom>
        </p:spPr>
      </p:pic>
      <p:sp>
        <p:nvSpPr>
          <p:cNvPr id="4" name="圆角矩形 3"/>
          <p:cNvSpPr/>
          <p:nvPr/>
        </p:nvSpPr>
        <p:spPr>
          <a:xfrm>
            <a:off x="13933063" y="2512343"/>
            <a:ext cx="2349937" cy="1893639"/>
          </a:xfrm>
          <a:prstGeom prst="roundRect">
            <a:avLst/>
          </a:prstGeom>
          <a:solidFill>
            <a:srgbClr val="2F9765">
              <a:alpha val="22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5" name="圆角矩形 4"/>
          <p:cNvSpPr/>
          <p:nvPr/>
        </p:nvSpPr>
        <p:spPr>
          <a:xfrm>
            <a:off x="11009630" y="5872480"/>
            <a:ext cx="2350135" cy="1372235"/>
          </a:xfrm>
          <a:prstGeom prst="roundRect">
            <a:avLst/>
          </a:prstGeom>
          <a:solidFill>
            <a:schemeClr val="tx2">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3" name="圆角矩形 12"/>
          <p:cNvSpPr/>
          <p:nvPr/>
        </p:nvSpPr>
        <p:spPr>
          <a:xfrm>
            <a:off x="13937976" y="5702353"/>
            <a:ext cx="2349937" cy="1893639"/>
          </a:xfrm>
          <a:prstGeom prst="roundRect">
            <a:avLst/>
          </a:prstGeom>
          <a:solidFill>
            <a:srgbClr val="9CE0DF">
              <a:alpha val="54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7" name="流程图: 可选过程 16"/>
          <p:cNvSpPr/>
          <p:nvPr/>
        </p:nvSpPr>
        <p:spPr>
          <a:xfrm>
            <a:off x="14307780" y="3618867"/>
            <a:ext cx="1600214" cy="484817"/>
          </a:xfrm>
          <a:prstGeom prst="flowChartAlternateProcess">
            <a:avLst/>
          </a:prstGeom>
          <a:solidFill>
            <a:srgbClr val="C09BE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sp>
        <p:nvSpPr>
          <p:cNvPr id="22" name="文本框 21"/>
          <p:cNvSpPr txBox="1"/>
          <p:nvPr/>
        </p:nvSpPr>
        <p:spPr>
          <a:xfrm>
            <a:off x="14158215" y="2512343"/>
            <a:ext cx="1899343" cy="775074"/>
          </a:xfrm>
          <a:prstGeom prst="rect">
            <a:avLst/>
          </a:prstGeom>
          <a:noFill/>
        </p:spPr>
        <p:txBody>
          <a:bodyPr wrap="square" rtlCol="0">
            <a:noAutofit/>
          </a:bodyPr>
          <a:p>
            <a:pPr algn="ctr"/>
            <a:r>
              <a:rPr lang="en-US" altLang="zh-CN" sz="1795" b="1"/>
              <a:t>Ground Truth</a:t>
            </a:r>
            <a:endParaRPr lang="en-US" altLang="zh-CN" sz="1795" b="1"/>
          </a:p>
        </p:txBody>
      </p:sp>
      <p:sp>
        <p:nvSpPr>
          <p:cNvPr id="24" name="流程图: 可选过程 23"/>
          <p:cNvSpPr/>
          <p:nvPr/>
        </p:nvSpPr>
        <p:spPr>
          <a:xfrm>
            <a:off x="14308413" y="2997160"/>
            <a:ext cx="1600214" cy="484817"/>
          </a:xfrm>
          <a:prstGeom prst="flowChartAlternateProcess">
            <a:avLst/>
          </a:prstGeom>
          <a:solidFill>
            <a:srgbClr val="C7A3E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25" name="文本框 24"/>
          <p:cNvSpPr txBox="1"/>
          <p:nvPr/>
        </p:nvSpPr>
        <p:spPr>
          <a:xfrm>
            <a:off x="11009140" y="6000147"/>
            <a:ext cx="2349937" cy="390389"/>
          </a:xfrm>
          <a:prstGeom prst="rect">
            <a:avLst/>
          </a:prstGeom>
          <a:noFill/>
        </p:spPr>
        <p:txBody>
          <a:bodyPr wrap="square" rtlCol="0">
            <a:noAutofit/>
          </a:bodyPr>
          <a:p>
            <a:pPr algn="ctr"/>
            <a:r>
              <a:rPr lang="en-US" altLang="zh-CN" sz="1795" b="1"/>
              <a:t>Model Ensemble</a:t>
            </a:r>
            <a:endParaRPr lang="en-US" altLang="zh-CN" sz="1795" b="1"/>
          </a:p>
        </p:txBody>
      </p:sp>
      <p:sp>
        <p:nvSpPr>
          <p:cNvPr id="26" name="流程图: 可选过程 25"/>
          <p:cNvSpPr/>
          <p:nvPr/>
        </p:nvSpPr>
        <p:spPr>
          <a:xfrm>
            <a:off x="11384284" y="6536451"/>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NMS</a:t>
            </a:r>
            <a:endParaRPr lang="en-US" altLang="zh-CN" sz="1595">
              <a:solidFill>
                <a:schemeClr val="tx1"/>
              </a:solidFill>
            </a:endParaRPr>
          </a:p>
        </p:txBody>
      </p:sp>
      <p:sp>
        <p:nvSpPr>
          <p:cNvPr id="36" name="文本框 35"/>
          <p:cNvSpPr txBox="1"/>
          <p:nvPr/>
        </p:nvSpPr>
        <p:spPr>
          <a:xfrm>
            <a:off x="14163128" y="5781572"/>
            <a:ext cx="1899343" cy="390389"/>
          </a:xfrm>
          <a:prstGeom prst="rect">
            <a:avLst/>
          </a:prstGeom>
          <a:noFill/>
        </p:spPr>
        <p:txBody>
          <a:bodyPr wrap="square" rtlCol="0">
            <a:noAutofit/>
          </a:bodyPr>
          <a:p>
            <a:pPr algn="ctr"/>
            <a:r>
              <a:rPr lang="en-US" altLang="zh-CN" sz="1795" b="1"/>
              <a:t>Prediction</a:t>
            </a:r>
            <a:endParaRPr lang="en-US" altLang="zh-CN" sz="1795" b="1"/>
          </a:p>
        </p:txBody>
      </p:sp>
      <p:sp>
        <p:nvSpPr>
          <p:cNvPr id="37" name="流程图: 可选过程 36"/>
          <p:cNvSpPr/>
          <p:nvPr/>
        </p:nvSpPr>
        <p:spPr>
          <a:xfrm>
            <a:off x="14313327" y="6218858"/>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38" name="流程图: 可选过程 37"/>
          <p:cNvSpPr/>
          <p:nvPr/>
        </p:nvSpPr>
        <p:spPr>
          <a:xfrm>
            <a:off x="14313327" y="6864013"/>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cxnSp>
        <p:nvCxnSpPr>
          <p:cNvPr id="44" name="直接箭头连接符 43"/>
          <p:cNvCxnSpPr/>
          <p:nvPr/>
        </p:nvCxnSpPr>
        <p:spPr>
          <a:xfrm flipV="1">
            <a:off x="10333551" y="3090048"/>
            <a:ext cx="3604758"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317686" y="6536976"/>
            <a:ext cx="692053" cy="253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3342565" y="6564861"/>
            <a:ext cx="622300" cy="762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4281869" y="3315358"/>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281870" y="6261295"/>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2032700" y="3416086"/>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035235" y="6423220"/>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762500" y="2146300"/>
            <a:ext cx="5555615" cy="26435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5" name="Google Shape;6362;p110"/>
          <p:cNvSpPr/>
          <p:nvPr/>
        </p:nvSpPr>
        <p:spPr>
          <a:xfrm>
            <a:off x="5220970" y="2146300"/>
            <a:ext cx="1368425" cy="2259965"/>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3" name="Google Shape;6362;p110"/>
          <p:cNvSpPr/>
          <p:nvPr/>
        </p:nvSpPr>
        <p:spPr>
          <a:xfrm>
            <a:off x="7639050" y="2698750"/>
            <a:ext cx="5530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8" name="Google Shape;3209;p50"/>
          <p:cNvSpPr/>
          <p:nvPr/>
        </p:nvSpPr>
        <p:spPr>
          <a:xfrm>
            <a:off x="8848090" y="3651250"/>
            <a:ext cx="1018540" cy="44069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59" name="Google Shape;3209;p50"/>
          <p:cNvSpPr/>
          <p:nvPr/>
        </p:nvSpPr>
        <p:spPr>
          <a:xfrm>
            <a:off x="8834755" y="2779395"/>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cxnSp>
        <p:nvCxnSpPr>
          <p:cNvPr id="14" name="直接箭头连接符 13"/>
          <p:cNvCxnSpPr/>
          <p:nvPr/>
        </p:nvCxnSpPr>
        <p:spPr>
          <a:xfrm flipH="1">
            <a:off x="10322756" y="3862815"/>
            <a:ext cx="3615690" cy="1841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730230" y="3287395"/>
            <a:ext cx="2612390" cy="398780"/>
          </a:xfrm>
          <a:prstGeom prst="rect">
            <a:avLst/>
          </a:prstGeom>
          <a:noFill/>
        </p:spPr>
        <p:txBody>
          <a:bodyPr wrap="square" rtlCol="0">
            <a:spAutoFit/>
          </a:bodyPr>
          <a:p>
            <a:pPr algn="ctr"/>
            <a:r>
              <a:rPr lang="en-US" altLang="zh-CN" sz="2000"/>
              <a:t>Training</a:t>
            </a:r>
            <a:endParaRPr lang="en-US" altLang="zh-CN" sz="2000"/>
          </a:p>
        </p:txBody>
      </p:sp>
      <p:sp>
        <p:nvSpPr>
          <p:cNvPr id="33" name="Google Shape;6362;p110"/>
          <p:cNvSpPr/>
          <p:nvPr/>
        </p:nvSpPr>
        <p:spPr>
          <a:xfrm>
            <a:off x="6995160" y="5679440"/>
            <a:ext cx="5530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4" name="Google Shape;6362;p110"/>
          <p:cNvSpPr/>
          <p:nvPr/>
        </p:nvSpPr>
        <p:spPr>
          <a:xfrm>
            <a:off x="6995160" y="2756535"/>
            <a:ext cx="5530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5" name="Google Shape;6362;p110"/>
          <p:cNvSpPr/>
          <p:nvPr/>
        </p:nvSpPr>
        <p:spPr>
          <a:xfrm>
            <a:off x="5187315" y="5012055"/>
            <a:ext cx="1435735" cy="2251075"/>
          </a:xfrm>
          <a:prstGeom prst="cube">
            <a:avLst>
              <a:gd name="adj" fmla="val 56788"/>
            </a:avLst>
          </a:prstGeom>
          <a:solidFill>
            <a:srgbClr val="83ADEC"/>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9" name="Google Shape;6362;p110"/>
          <p:cNvSpPr/>
          <p:nvPr/>
        </p:nvSpPr>
        <p:spPr>
          <a:xfrm>
            <a:off x="7639050" y="5679440"/>
            <a:ext cx="5530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40" name="Google Shape;3209;p50"/>
          <p:cNvSpPr/>
          <p:nvPr/>
        </p:nvSpPr>
        <p:spPr>
          <a:xfrm>
            <a:off x="8848090" y="5808980"/>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41" name="Google Shape;3209;p50"/>
          <p:cNvSpPr/>
          <p:nvPr/>
        </p:nvSpPr>
        <p:spPr>
          <a:xfrm>
            <a:off x="8820785" y="6572250"/>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42" name="文本框 41"/>
          <p:cNvSpPr txBox="1"/>
          <p:nvPr/>
        </p:nvSpPr>
        <p:spPr>
          <a:xfrm>
            <a:off x="4693285" y="4406265"/>
            <a:ext cx="2301875" cy="398780"/>
          </a:xfrm>
          <a:prstGeom prst="rect">
            <a:avLst/>
          </a:prstGeom>
          <a:noFill/>
        </p:spPr>
        <p:txBody>
          <a:bodyPr wrap="square" rtlCol="0">
            <a:spAutoFit/>
          </a:bodyPr>
          <a:p>
            <a:pPr algn="ctr"/>
            <a:r>
              <a:rPr lang="en-US" altLang="zh-CN" sz="2000" b="1"/>
              <a:t>EfficientNet</a:t>
            </a:r>
            <a:endParaRPr lang="en-US" altLang="zh-CN" sz="2000" b="1"/>
          </a:p>
        </p:txBody>
      </p:sp>
      <p:sp>
        <p:nvSpPr>
          <p:cNvPr id="56" name="文本框 55"/>
          <p:cNvSpPr txBox="1"/>
          <p:nvPr/>
        </p:nvSpPr>
        <p:spPr>
          <a:xfrm>
            <a:off x="4693285" y="7263130"/>
            <a:ext cx="2301875" cy="398780"/>
          </a:xfrm>
          <a:prstGeom prst="rect">
            <a:avLst/>
          </a:prstGeom>
          <a:noFill/>
        </p:spPr>
        <p:txBody>
          <a:bodyPr wrap="square" rtlCol="0">
            <a:spAutoFit/>
          </a:bodyPr>
          <a:p>
            <a:pPr algn="ctr"/>
            <a:r>
              <a:rPr lang="en-US" altLang="zh-CN" sz="2000" b="1"/>
              <a:t>CSPDark-Net53</a:t>
            </a:r>
            <a:endParaRPr lang="en-US" altLang="zh-CN" sz="2000" b="1"/>
          </a:p>
        </p:txBody>
      </p:sp>
      <p:sp>
        <p:nvSpPr>
          <p:cNvPr id="57" name="文本框 56"/>
          <p:cNvSpPr txBox="1"/>
          <p:nvPr/>
        </p:nvSpPr>
        <p:spPr>
          <a:xfrm>
            <a:off x="6791960" y="4406265"/>
            <a:ext cx="1541780" cy="368300"/>
          </a:xfrm>
          <a:prstGeom prst="rect">
            <a:avLst/>
          </a:prstGeom>
          <a:noFill/>
        </p:spPr>
        <p:txBody>
          <a:bodyPr wrap="square" rtlCol="0">
            <a:spAutoFit/>
          </a:bodyPr>
          <a:p>
            <a:pPr algn="ctr"/>
            <a:r>
              <a:rPr lang="zh-CN" altLang="en-US" b="1"/>
              <a:t>PANet</a:t>
            </a:r>
            <a:endParaRPr lang="zh-CN" altLang="en-US" b="1"/>
          </a:p>
        </p:txBody>
      </p:sp>
      <p:sp>
        <p:nvSpPr>
          <p:cNvPr id="60" name="文本框 59"/>
          <p:cNvSpPr txBox="1"/>
          <p:nvPr/>
        </p:nvSpPr>
        <p:spPr>
          <a:xfrm>
            <a:off x="6791960" y="7278370"/>
            <a:ext cx="1541780" cy="368300"/>
          </a:xfrm>
          <a:prstGeom prst="rect">
            <a:avLst/>
          </a:prstGeom>
          <a:noFill/>
        </p:spPr>
        <p:txBody>
          <a:bodyPr wrap="square" rtlCol="0">
            <a:spAutoFit/>
          </a:bodyPr>
          <a:p>
            <a:pPr algn="ctr"/>
            <a:r>
              <a:rPr lang="zh-CN" altLang="en-US" b="1"/>
              <a:t>PANet</a:t>
            </a:r>
            <a:endParaRPr lang="zh-CN" altLang="en-US" b="1"/>
          </a:p>
        </p:txBody>
      </p:sp>
      <p:sp>
        <p:nvSpPr>
          <p:cNvPr id="61" name="文本框 60"/>
          <p:cNvSpPr txBox="1"/>
          <p:nvPr/>
        </p:nvSpPr>
        <p:spPr>
          <a:xfrm>
            <a:off x="8486140" y="4421505"/>
            <a:ext cx="1496695" cy="368300"/>
          </a:xfrm>
          <a:prstGeom prst="rect">
            <a:avLst/>
          </a:prstGeom>
          <a:noFill/>
        </p:spPr>
        <p:txBody>
          <a:bodyPr wrap="square" rtlCol="0">
            <a:spAutoFit/>
          </a:bodyPr>
          <a:p>
            <a:pPr algn="ctr"/>
            <a:r>
              <a:rPr lang="en-US" altLang="zh-CN" b="1"/>
              <a:t>Output</a:t>
            </a:r>
            <a:endParaRPr lang="en-US" altLang="zh-CN" b="1"/>
          </a:p>
        </p:txBody>
      </p:sp>
      <p:sp>
        <p:nvSpPr>
          <p:cNvPr id="62" name="文本框 61"/>
          <p:cNvSpPr txBox="1"/>
          <p:nvPr/>
        </p:nvSpPr>
        <p:spPr>
          <a:xfrm>
            <a:off x="8582025" y="7262495"/>
            <a:ext cx="1496695" cy="368300"/>
          </a:xfrm>
          <a:prstGeom prst="rect">
            <a:avLst/>
          </a:prstGeom>
          <a:noFill/>
        </p:spPr>
        <p:txBody>
          <a:bodyPr wrap="square" rtlCol="0">
            <a:spAutoFit/>
          </a:bodyPr>
          <a:p>
            <a:pPr algn="ctr"/>
            <a:r>
              <a:rPr lang="en-US" altLang="zh-CN" b="1"/>
              <a:t>Output</a:t>
            </a:r>
            <a:endParaRPr lang="en-US" altLang="zh-CN" b="1"/>
          </a:p>
        </p:txBody>
      </p:sp>
      <p:pic>
        <p:nvPicPr>
          <p:cNvPr id="63" name="图片 62" descr="templates\docerresourceshop\icons\\303b32303039333135343bbcfdcdb7"/>
          <p:cNvPicPr>
            <a:picLocks noChangeAspect="1"/>
          </p:cNvPicPr>
          <p:nvPr/>
        </p:nvPicPr>
        <p:blipFill>
          <a:blip/>
          <a:stretch>
            <a:fillRect/>
          </a:stretch>
        </p:blipFill>
        <p:spPr>
          <a:xfrm>
            <a:off x="8223885" y="3321685"/>
            <a:ext cx="583565" cy="407035"/>
          </a:xfrm>
          <a:prstGeom prst="rect">
            <a:avLst/>
          </a:prstGeom>
        </p:spPr>
      </p:pic>
      <p:pic>
        <p:nvPicPr>
          <p:cNvPr id="64" name="图片 63" descr="templates\docerresourceshop\icons\\303b32303039333135343bbcfdcdb7"/>
          <p:cNvPicPr>
            <a:picLocks noChangeAspect="1"/>
          </p:cNvPicPr>
          <p:nvPr/>
        </p:nvPicPr>
        <p:blipFill>
          <a:blip/>
          <a:stretch>
            <a:fillRect/>
          </a:stretch>
        </p:blipFill>
        <p:spPr>
          <a:xfrm>
            <a:off x="8223885" y="6296660"/>
            <a:ext cx="583565" cy="407035"/>
          </a:xfrm>
          <a:prstGeom prst="rect">
            <a:avLst/>
          </a:prstGeom>
        </p:spPr>
      </p:pic>
    </p:spTree>
    <p:custDataLst>
      <p:tags r:id="rId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7" name="立方体 56"/>
          <p:cNvSpPr/>
          <p:nvPr/>
        </p:nvSpPr>
        <p:spPr>
          <a:xfrm rot="16320000">
            <a:off x="4826000" y="1395730"/>
            <a:ext cx="224790" cy="1514475"/>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2810510" y="1301750"/>
            <a:ext cx="847090" cy="2226310"/>
            <a:chOff x="4426" y="2050"/>
            <a:chExt cx="1334" cy="3506"/>
          </a:xfrm>
        </p:grpSpPr>
        <p:sp>
          <p:nvSpPr>
            <p:cNvPr id="38"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18" name="Google Shape;7018;p72"/>
            <p:cNvSpPr>
              <a:spLocks noChangeAspect="1"/>
            </p:cNvSpPr>
            <p:nvPr/>
          </p:nvSpPr>
          <p:spPr>
            <a:xfrm>
              <a:off x="4426" y="2050"/>
              <a:ext cx="1335" cy="3506"/>
            </a:xfrm>
            <a:prstGeom prst="cube">
              <a:avLst>
                <a:gd name="adj" fmla="val 77968"/>
              </a:avLst>
            </a:prstGeom>
            <a:solidFill>
              <a:schemeClr val="bg1">
                <a:lumMod val="95000"/>
                <a:alpha val="41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 name="组合 41"/>
          <p:cNvGrpSpPr/>
          <p:nvPr/>
        </p:nvGrpSpPr>
        <p:grpSpPr>
          <a:xfrm rot="5520000">
            <a:off x="10568305" y="2312035"/>
            <a:ext cx="229235" cy="1662430"/>
            <a:chOff x="13448" y="8112"/>
            <a:chExt cx="534" cy="1750"/>
          </a:xfrm>
        </p:grpSpPr>
        <p:sp>
          <p:nvSpPr>
            <p:cNvPr id="56" name="立方体 55"/>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8" name="组合 57"/>
            <p:cNvGrpSpPr/>
            <p:nvPr/>
          </p:nvGrpSpPr>
          <p:grpSpPr>
            <a:xfrm rot="5400000" flipH="1" flipV="1">
              <a:off x="13403" y="8157"/>
              <a:ext cx="624" cy="535"/>
              <a:chOff x="9227" y="8532"/>
              <a:chExt cx="560" cy="517"/>
            </a:xfrm>
          </p:grpSpPr>
          <p:pic>
            <p:nvPicPr>
              <p:cNvPr id="59" name="图片 5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60" name="图片 5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7" name="组合 26"/>
          <p:cNvGrpSpPr/>
          <p:nvPr/>
        </p:nvGrpSpPr>
        <p:grpSpPr>
          <a:xfrm>
            <a:off x="9676765" y="2290445"/>
            <a:ext cx="1376680" cy="1376680"/>
            <a:chOff x="15246" y="3607"/>
            <a:chExt cx="2168" cy="2168"/>
          </a:xfrm>
        </p:grpSpPr>
        <p:sp>
          <p:nvSpPr>
            <p:cNvPr id="36" name="立方体 35"/>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立方体 7"/>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8" name="组合 67"/>
          <p:cNvGrpSpPr/>
          <p:nvPr/>
        </p:nvGrpSpPr>
        <p:grpSpPr>
          <a:xfrm rot="5520000">
            <a:off x="11937365" y="2653030"/>
            <a:ext cx="201295" cy="1276985"/>
            <a:chOff x="13448" y="8112"/>
            <a:chExt cx="534" cy="1750"/>
          </a:xfrm>
        </p:grpSpPr>
        <p:sp>
          <p:nvSpPr>
            <p:cNvPr id="70" name="立方体 6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6" name="组合 75"/>
            <p:cNvGrpSpPr/>
            <p:nvPr/>
          </p:nvGrpSpPr>
          <p:grpSpPr>
            <a:xfrm rot="5400000" flipH="1" flipV="1">
              <a:off x="13403" y="8157"/>
              <a:ext cx="624" cy="535"/>
              <a:chOff x="9227" y="8532"/>
              <a:chExt cx="560" cy="517"/>
            </a:xfrm>
          </p:grpSpPr>
          <p:pic>
            <p:nvPicPr>
              <p:cNvPr id="77" name="图片 76"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78" name="图片 77"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8" name="组合 27"/>
          <p:cNvGrpSpPr/>
          <p:nvPr/>
        </p:nvGrpSpPr>
        <p:grpSpPr>
          <a:xfrm>
            <a:off x="11205845" y="2502535"/>
            <a:ext cx="1167765" cy="1164590"/>
            <a:chOff x="17647" y="3941"/>
            <a:chExt cx="1839" cy="1834"/>
          </a:xfrm>
        </p:grpSpPr>
        <p:sp>
          <p:nvSpPr>
            <p:cNvPr id="37" name="立方体 36"/>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立方体 8"/>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rot="480000" flipV="1">
            <a:off x="3385185" y="2117725"/>
            <a:ext cx="932180" cy="385445"/>
            <a:chOff x="9952" y="7527"/>
            <a:chExt cx="837" cy="597"/>
          </a:xfrm>
        </p:grpSpPr>
        <p:pic>
          <p:nvPicPr>
            <p:cNvPr id="20" name="图片 19"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21" name="图片 20"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4" name="组合 143"/>
          <p:cNvGrpSpPr/>
          <p:nvPr/>
        </p:nvGrpSpPr>
        <p:grpSpPr>
          <a:xfrm>
            <a:off x="12599035" y="2986405"/>
            <a:ext cx="1642110" cy="583565"/>
            <a:chOff x="20042" y="4909"/>
            <a:chExt cx="2586" cy="919"/>
          </a:xfrm>
        </p:grpSpPr>
        <p:sp>
          <p:nvSpPr>
            <p:cNvPr id="39" name="Google Shape;7018;p72"/>
            <p:cNvSpPr>
              <a:spLocks noChangeAspect="1"/>
            </p:cNvSpPr>
            <p:nvPr/>
          </p:nvSpPr>
          <p:spPr>
            <a:xfrm rot="5220000">
              <a:off x="20876" y="4076"/>
              <a:ext cx="918" cy="258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7018;p72"/>
            <p:cNvSpPr>
              <a:spLocks noChangeAspect="1"/>
            </p:cNvSpPr>
            <p:nvPr/>
          </p:nvSpPr>
          <p:spPr>
            <a:xfrm rot="16020000">
              <a:off x="20876" y="4075"/>
              <a:ext cx="918" cy="2586"/>
            </a:xfrm>
            <a:prstGeom prst="cube">
              <a:avLst>
                <a:gd name="adj" fmla="val 77968"/>
              </a:avLst>
            </a:prstGeom>
            <a:solidFill>
              <a:schemeClr val="bg1">
                <a:lumMod val="95000"/>
                <a:alpha val="42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0" name="组合 49"/>
          <p:cNvGrpSpPr/>
          <p:nvPr/>
        </p:nvGrpSpPr>
        <p:grpSpPr>
          <a:xfrm rot="5520000">
            <a:off x="5165090" y="1051560"/>
            <a:ext cx="285750" cy="2255520"/>
            <a:chOff x="13447" y="8111"/>
            <a:chExt cx="540" cy="1752"/>
          </a:xfrm>
        </p:grpSpPr>
        <p:sp>
          <p:nvSpPr>
            <p:cNvPr id="14" name="立方体 13"/>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rot="5400000" flipH="1" flipV="1">
              <a:off x="13405" y="8152"/>
              <a:ext cx="624" cy="540"/>
              <a:chOff x="9229" y="8532"/>
              <a:chExt cx="560" cy="522"/>
            </a:xfrm>
          </p:grpSpPr>
          <p:pic>
            <p:nvPicPr>
              <p:cNvPr id="44" name="图片 43"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5" name="图片 44"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61" name="立方体 60"/>
          <p:cNvSpPr/>
          <p:nvPr/>
        </p:nvSpPr>
        <p:spPr>
          <a:xfrm rot="16320000">
            <a:off x="6688455" y="2037715"/>
            <a:ext cx="224790" cy="140970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2" name="组合 61"/>
          <p:cNvGrpSpPr/>
          <p:nvPr/>
        </p:nvGrpSpPr>
        <p:grpSpPr>
          <a:xfrm rot="5520000">
            <a:off x="7001510" y="1718310"/>
            <a:ext cx="285750" cy="2099310"/>
            <a:chOff x="13447" y="8111"/>
            <a:chExt cx="540" cy="1752"/>
          </a:xfrm>
        </p:grpSpPr>
        <p:sp>
          <p:nvSpPr>
            <p:cNvPr id="63" name="立方体 62"/>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4" name="组合 63"/>
            <p:cNvGrpSpPr/>
            <p:nvPr/>
          </p:nvGrpSpPr>
          <p:grpSpPr>
            <a:xfrm rot="5400000" flipH="1" flipV="1">
              <a:off x="13405" y="8152"/>
              <a:ext cx="624" cy="540"/>
              <a:chOff x="9229" y="8532"/>
              <a:chExt cx="560" cy="522"/>
            </a:xfrm>
          </p:grpSpPr>
          <p:pic>
            <p:nvPicPr>
              <p:cNvPr id="65" name="图片 64"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66" name="图片 65"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3" name="组合 2"/>
          <p:cNvGrpSpPr/>
          <p:nvPr/>
        </p:nvGrpSpPr>
        <p:grpSpPr>
          <a:xfrm rot="5520000">
            <a:off x="8802370" y="2132330"/>
            <a:ext cx="199390" cy="1870710"/>
            <a:chOff x="13448" y="8112"/>
            <a:chExt cx="534" cy="1750"/>
          </a:xfrm>
        </p:grpSpPr>
        <p:sp>
          <p:nvSpPr>
            <p:cNvPr id="5" name="立方体 4"/>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5400000" flipH="1" flipV="1">
              <a:off x="13403" y="8157"/>
              <a:ext cx="624" cy="535"/>
              <a:chOff x="9227" y="8532"/>
              <a:chExt cx="560" cy="517"/>
            </a:xfrm>
          </p:grpSpPr>
          <p:pic>
            <p:nvPicPr>
              <p:cNvPr id="12" name="图片 1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41" name="图片 40"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6" name="组合 25"/>
          <p:cNvGrpSpPr/>
          <p:nvPr/>
        </p:nvGrpSpPr>
        <p:grpSpPr>
          <a:xfrm>
            <a:off x="7731760" y="1725930"/>
            <a:ext cx="1802130" cy="1802130"/>
            <a:chOff x="12176" y="2718"/>
            <a:chExt cx="2838" cy="2838"/>
          </a:xfrm>
        </p:grpSpPr>
        <p:sp>
          <p:nvSpPr>
            <p:cNvPr id="34" name="立方体 33"/>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立方体 6"/>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5810250" y="1638300"/>
            <a:ext cx="1802130" cy="1802130"/>
            <a:chOff x="9244" y="2470"/>
            <a:chExt cx="2838" cy="2838"/>
          </a:xfrm>
        </p:grpSpPr>
        <p:sp>
          <p:nvSpPr>
            <p:cNvPr id="33" name="立方体 32"/>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立方体 5"/>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3" name="组合 22"/>
          <p:cNvGrpSpPr/>
          <p:nvPr/>
        </p:nvGrpSpPr>
        <p:grpSpPr>
          <a:xfrm>
            <a:off x="3832225" y="1144905"/>
            <a:ext cx="2226945" cy="2225040"/>
            <a:chOff x="6035" y="1803"/>
            <a:chExt cx="3507" cy="3504"/>
          </a:xfrm>
        </p:grpSpPr>
        <p:sp>
          <p:nvSpPr>
            <p:cNvPr id="32" name="立方体 31"/>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立方体 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立方体 29"/>
          <p:cNvSpPr/>
          <p:nvPr/>
        </p:nvSpPr>
        <p:spPr>
          <a:xfrm rot="16320000">
            <a:off x="4705985" y="4912360"/>
            <a:ext cx="123190" cy="88138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a:grpSpLocks noChangeAspect="1"/>
          </p:cNvGrpSpPr>
          <p:nvPr/>
        </p:nvGrpSpPr>
        <p:grpSpPr>
          <a:xfrm>
            <a:off x="3112135" y="4563745"/>
            <a:ext cx="632460" cy="1701165"/>
            <a:chOff x="4426" y="2050"/>
            <a:chExt cx="1334" cy="3506"/>
          </a:xfrm>
        </p:grpSpPr>
        <p:sp>
          <p:nvSpPr>
            <p:cNvPr id="69"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 name="Google Shape;7018;p72"/>
            <p:cNvSpPr>
              <a:spLocks noChangeAspect="1"/>
            </p:cNvSpPr>
            <p:nvPr/>
          </p:nvSpPr>
          <p:spPr>
            <a:xfrm>
              <a:off x="4426" y="2050"/>
              <a:ext cx="1335" cy="3506"/>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81" name="组合 80"/>
          <p:cNvGrpSpPr/>
          <p:nvPr/>
        </p:nvGrpSpPr>
        <p:grpSpPr>
          <a:xfrm rot="5520000">
            <a:off x="9344025" y="5456555"/>
            <a:ext cx="86995" cy="1057275"/>
            <a:chOff x="13448" y="8112"/>
            <a:chExt cx="534" cy="1750"/>
          </a:xfrm>
        </p:grpSpPr>
        <p:sp>
          <p:nvSpPr>
            <p:cNvPr id="82" name="立方体 81"/>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3" name="组合 82"/>
            <p:cNvGrpSpPr/>
            <p:nvPr/>
          </p:nvGrpSpPr>
          <p:grpSpPr>
            <a:xfrm rot="5400000" flipH="1" flipV="1">
              <a:off x="13403" y="8157"/>
              <a:ext cx="624" cy="535"/>
              <a:chOff x="9227" y="8532"/>
              <a:chExt cx="560" cy="517"/>
            </a:xfrm>
          </p:grpSpPr>
          <p:pic>
            <p:nvPicPr>
              <p:cNvPr id="84" name="图片 83"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85" name="图片 84"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86" name="组合 85"/>
          <p:cNvGrpSpPr>
            <a:grpSpLocks noChangeAspect="1"/>
          </p:cNvGrpSpPr>
          <p:nvPr/>
        </p:nvGrpSpPr>
        <p:grpSpPr>
          <a:xfrm>
            <a:off x="8745855" y="5342890"/>
            <a:ext cx="1028539" cy="1052045"/>
            <a:chOff x="15246" y="3607"/>
            <a:chExt cx="2169" cy="2169"/>
          </a:xfrm>
        </p:grpSpPr>
        <p:sp>
          <p:nvSpPr>
            <p:cNvPr id="95" name="立方体 94"/>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立方体 95"/>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7" name="组合 96"/>
          <p:cNvGrpSpPr/>
          <p:nvPr/>
        </p:nvGrpSpPr>
        <p:grpSpPr>
          <a:xfrm rot="5520000">
            <a:off x="10401935" y="5685790"/>
            <a:ext cx="109855" cy="894080"/>
            <a:chOff x="13448" y="8112"/>
            <a:chExt cx="534" cy="1750"/>
          </a:xfrm>
        </p:grpSpPr>
        <p:sp>
          <p:nvSpPr>
            <p:cNvPr id="107" name="立方体 106"/>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8" name="组合 107"/>
            <p:cNvGrpSpPr/>
            <p:nvPr/>
          </p:nvGrpSpPr>
          <p:grpSpPr>
            <a:xfrm rot="5400000" flipH="1" flipV="1">
              <a:off x="13403" y="8157"/>
              <a:ext cx="624" cy="535"/>
              <a:chOff x="9227" y="8532"/>
              <a:chExt cx="560" cy="517"/>
            </a:xfrm>
          </p:grpSpPr>
          <p:pic>
            <p:nvPicPr>
              <p:cNvPr id="109" name="图片 10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10" name="图片 10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11" name="组合 110"/>
          <p:cNvGrpSpPr>
            <a:grpSpLocks noChangeAspect="1"/>
          </p:cNvGrpSpPr>
          <p:nvPr/>
        </p:nvGrpSpPr>
        <p:grpSpPr>
          <a:xfrm>
            <a:off x="9919335" y="5572125"/>
            <a:ext cx="872490" cy="890270"/>
            <a:chOff x="17647" y="3941"/>
            <a:chExt cx="1839" cy="1834"/>
          </a:xfrm>
        </p:grpSpPr>
        <p:sp>
          <p:nvSpPr>
            <p:cNvPr id="112" name="立方体 111"/>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立方体 112"/>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4" name="组合 113"/>
          <p:cNvGrpSpPr/>
          <p:nvPr/>
        </p:nvGrpSpPr>
        <p:grpSpPr>
          <a:xfrm rot="480000" flipV="1">
            <a:off x="3542030" y="5352415"/>
            <a:ext cx="542290" cy="210185"/>
            <a:chOff x="9952" y="7527"/>
            <a:chExt cx="837" cy="597"/>
          </a:xfrm>
        </p:grpSpPr>
        <p:pic>
          <p:nvPicPr>
            <p:cNvPr id="115" name="图片 114"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116" name="图片 115"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3" name="组合 142"/>
          <p:cNvGrpSpPr/>
          <p:nvPr/>
        </p:nvGrpSpPr>
        <p:grpSpPr>
          <a:xfrm>
            <a:off x="11062335" y="5973445"/>
            <a:ext cx="755650" cy="325120"/>
            <a:chOff x="18790" y="9468"/>
            <a:chExt cx="2206" cy="783"/>
          </a:xfrm>
        </p:grpSpPr>
        <p:sp>
          <p:nvSpPr>
            <p:cNvPr id="80" name="Google Shape;7018;p72"/>
            <p:cNvSpPr>
              <a:spLocks noChangeAspect="1"/>
            </p:cNvSpPr>
            <p:nvPr/>
          </p:nvSpPr>
          <p:spPr>
            <a:xfrm rot="5220000">
              <a:off x="19502" y="8756"/>
              <a:ext cx="782" cy="2207"/>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 name="Google Shape;7018;p72"/>
            <p:cNvSpPr>
              <a:spLocks noChangeAspect="1"/>
            </p:cNvSpPr>
            <p:nvPr/>
          </p:nvSpPr>
          <p:spPr>
            <a:xfrm rot="16020000">
              <a:off x="19502" y="8757"/>
              <a:ext cx="782" cy="2207"/>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18" name="组合 117"/>
          <p:cNvGrpSpPr/>
          <p:nvPr/>
        </p:nvGrpSpPr>
        <p:grpSpPr>
          <a:xfrm rot="5520000">
            <a:off x="4987925" y="4621530"/>
            <a:ext cx="156210" cy="1481455"/>
            <a:chOff x="13447" y="8111"/>
            <a:chExt cx="540" cy="1752"/>
          </a:xfrm>
        </p:grpSpPr>
        <p:sp>
          <p:nvSpPr>
            <p:cNvPr id="119" name="立方体 118"/>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0" name="组合 119"/>
            <p:cNvGrpSpPr/>
            <p:nvPr/>
          </p:nvGrpSpPr>
          <p:grpSpPr>
            <a:xfrm rot="5400000" flipH="1" flipV="1">
              <a:off x="13405" y="8152"/>
              <a:ext cx="624" cy="540"/>
              <a:chOff x="9229" y="8532"/>
              <a:chExt cx="560" cy="522"/>
            </a:xfrm>
          </p:grpSpPr>
          <p:pic>
            <p:nvPicPr>
              <p:cNvPr id="121" name="图片 120"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2" name="图片 121"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123" name="立方体 122"/>
          <p:cNvSpPr/>
          <p:nvPr/>
        </p:nvSpPr>
        <p:spPr>
          <a:xfrm rot="16320000">
            <a:off x="6410325" y="5156835"/>
            <a:ext cx="123190" cy="82042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4" name="组合 123"/>
          <p:cNvGrpSpPr/>
          <p:nvPr/>
        </p:nvGrpSpPr>
        <p:grpSpPr>
          <a:xfrm rot="5520000">
            <a:off x="6577330" y="4974590"/>
            <a:ext cx="156210" cy="1221105"/>
            <a:chOff x="13447" y="8111"/>
            <a:chExt cx="540" cy="1752"/>
          </a:xfrm>
        </p:grpSpPr>
        <p:sp>
          <p:nvSpPr>
            <p:cNvPr id="125" name="立方体 124"/>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6" name="组合 125"/>
            <p:cNvGrpSpPr/>
            <p:nvPr/>
          </p:nvGrpSpPr>
          <p:grpSpPr>
            <a:xfrm rot="5400000" flipH="1" flipV="1">
              <a:off x="13405" y="8152"/>
              <a:ext cx="624" cy="540"/>
              <a:chOff x="9229" y="8532"/>
              <a:chExt cx="560" cy="522"/>
            </a:xfrm>
          </p:grpSpPr>
          <p:pic>
            <p:nvPicPr>
              <p:cNvPr id="127" name="图片 126"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8" name="图片 127"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129" name="组合 128"/>
          <p:cNvGrpSpPr/>
          <p:nvPr/>
        </p:nvGrpSpPr>
        <p:grpSpPr>
          <a:xfrm rot="5520000">
            <a:off x="8032115" y="5171440"/>
            <a:ext cx="109220" cy="1310005"/>
            <a:chOff x="13448" y="8112"/>
            <a:chExt cx="534" cy="1750"/>
          </a:xfrm>
        </p:grpSpPr>
        <p:sp>
          <p:nvSpPr>
            <p:cNvPr id="130" name="立方体 12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1" name="组合 130"/>
            <p:cNvGrpSpPr/>
            <p:nvPr/>
          </p:nvGrpSpPr>
          <p:grpSpPr>
            <a:xfrm rot="5400000" flipH="1" flipV="1">
              <a:off x="13403" y="8157"/>
              <a:ext cx="624" cy="535"/>
              <a:chOff x="9227" y="8532"/>
              <a:chExt cx="560" cy="517"/>
            </a:xfrm>
          </p:grpSpPr>
          <p:pic>
            <p:nvPicPr>
              <p:cNvPr id="132" name="图片 13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33" name="图片 132"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34" name="组合 133"/>
          <p:cNvGrpSpPr>
            <a:grpSpLocks noChangeAspect="1"/>
          </p:cNvGrpSpPr>
          <p:nvPr/>
        </p:nvGrpSpPr>
        <p:grpSpPr>
          <a:xfrm>
            <a:off x="7298055" y="4987290"/>
            <a:ext cx="1345565" cy="1376680"/>
            <a:chOff x="12176" y="2718"/>
            <a:chExt cx="2838" cy="2838"/>
          </a:xfrm>
        </p:grpSpPr>
        <p:sp>
          <p:nvSpPr>
            <p:cNvPr id="135" name="立方体 134"/>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立方体 135"/>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7" name="组合 136"/>
          <p:cNvGrpSpPr>
            <a:grpSpLocks noChangeAspect="1"/>
          </p:cNvGrpSpPr>
          <p:nvPr/>
        </p:nvGrpSpPr>
        <p:grpSpPr>
          <a:xfrm>
            <a:off x="5815330" y="4941570"/>
            <a:ext cx="1345565" cy="1376680"/>
            <a:chOff x="9244" y="2470"/>
            <a:chExt cx="2838" cy="2838"/>
          </a:xfrm>
        </p:grpSpPr>
        <p:sp>
          <p:nvSpPr>
            <p:cNvPr id="138" name="立方体 137"/>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立方体 138"/>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0" name="组合 139"/>
          <p:cNvGrpSpPr>
            <a:grpSpLocks noChangeAspect="1"/>
          </p:cNvGrpSpPr>
          <p:nvPr/>
        </p:nvGrpSpPr>
        <p:grpSpPr>
          <a:xfrm>
            <a:off x="4088130" y="4563745"/>
            <a:ext cx="1663065" cy="1699895"/>
            <a:chOff x="6035" y="1803"/>
            <a:chExt cx="3507" cy="3504"/>
          </a:xfrm>
        </p:grpSpPr>
        <p:sp>
          <p:nvSpPr>
            <p:cNvPr id="141" name="立方体 140"/>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立方体 14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5" name="立方体 144"/>
          <p:cNvSpPr>
            <a:spLocks noChangeAspect="1"/>
          </p:cNvSpPr>
          <p:nvPr/>
        </p:nvSpPr>
        <p:spPr>
          <a:xfrm>
            <a:off x="15244445" y="2290445"/>
            <a:ext cx="509905" cy="2807335"/>
          </a:xfrm>
          <a:prstGeom prst="cube">
            <a:avLst/>
          </a:prstGeom>
          <a:solidFill>
            <a:schemeClr val="bg1">
              <a:lumMod val="95000"/>
              <a:alpha val="48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76" name="Google Shape;376;p22"/>
          <p:cNvGrpSpPr/>
          <p:nvPr/>
        </p:nvGrpSpPr>
        <p:grpSpPr>
          <a:xfrm>
            <a:off x="12850625" y="5226025"/>
            <a:ext cx="1914300" cy="2472965"/>
            <a:chOff x="2179100" y="1727750"/>
            <a:chExt cx="1914300" cy="2472965"/>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solidFill>
              <a:schemeClr val="accent4">
                <a:lumMod val="40000"/>
                <a:lumOff val="60000"/>
              </a:schemeClr>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80" name="Google Shape;380;p22"/>
            <p:cNvSpPr/>
            <p:nvPr/>
          </p:nvSpPr>
          <p:spPr>
            <a:xfrm>
              <a:off x="2461800" y="3764815"/>
              <a:ext cx="1515000" cy="435900"/>
            </a:xfrm>
            <a:prstGeom prst="roundRect">
              <a:avLst>
                <a:gd name="adj" fmla="val 16667"/>
              </a:avLst>
            </a:prstGeom>
            <a:solidFill>
              <a:srgbClr val="FDCBB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solidFill>
              <a:srgbClr val="CBF7F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cxnSp>
        <p:nvCxnSpPr>
          <p:cNvPr id="146" name="直接连接符 145"/>
          <p:cNvCxnSpPr/>
          <p:nvPr/>
        </p:nvCxnSpPr>
        <p:spPr>
          <a:xfrm flipH="1">
            <a:off x="13890625" y="7075805"/>
            <a:ext cx="5715" cy="1873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肘形连接符 147"/>
          <p:cNvCxnSpPr/>
          <p:nvPr/>
        </p:nvCxnSpPr>
        <p:spPr>
          <a:xfrm rot="10800000">
            <a:off x="13136880" y="5782945"/>
            <a:ext cx="758825" cy="352425"/>
          </a:xfrm>
          <a:prstGeom prst="bentConnector3">
            <a:avLst>
              <a:gd name="adj1" fmla="val 13138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Google Shape;5663;p98"/>
          <p:cNvSpPr>
            <a:spLocks noChangeAspect="1"/>
          </p:cNvSpPr>
          <p:nvPr/>
        </p:nvSpPr>
        <p:spPr>
          <a:xfrm>
            <a:off x="7612380" y="6824980"/>
            <a:ext cx="1320165" cy="1320165"/>
          </a:xfrm>
          <a:prstGeom prst="rect">
            <a:avLst/>
          </a:prstGeom>
          <a:solidFill>
            <a:srgbClr val="D2D2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 name="Google Shape;6082;p106"/>
          <p:cNvSpPr/>
          <p:nvPr/>
        </p:nvSpPr>
        <p:spPr>
          <a:xfrm>
            <a:off x="19424833" y="1145057"/>
            <a:ext cx="108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66" name="Google Shape;6080;p106"/>
          <p:cNvSpPr/>
          <p:nvPr/>
        </p:nvSpPr>
        <p:spPr>
          <a:xfrm>
            <a:off x="19424549" y="1883942"/>
            <a:ext cx="108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altLang="en-GB" sz="1000"/>
          </a:p>
        </p:txBody>
      </p:sp>
      <p:sp>
        <p:nvSpPr>
          <p:cNvPr id="167" name="Google Shape;6080;p106"/>
          <p:cNvSpPr/>
          <p:nvPr/>
        </p:nvSpPr>
        <p:spPr>
          <a:xfrm>
            <a:off x="19424549" y="3362222"/>
            <a:ext cx="1080000" cy="54000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8" name="Google Shape;6080;p106"/>
          <p:cNvSpPr/>
          <p:nvPr/>
        </p:nvSpPr>
        <p:spPr>
          <a:xfrm>
            <a:off x="19424549" y="4074057"/>
            <a:ext cx="1080000" cy="54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9" name="Google Shape;6080;p106"/>
          <p:cNvSpPr/>
          <p:nvPr/>
        </p:nvSpPr>
        <p:spPr>
          <a:xfrm>
            <a:off x="19424549" y="2623082"/>
            <a:ext cx="1080000" cy="54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70" name="Google Shape;6080;p106"/>
          <p:cNvSpPr/>
          <p:nvPr/>
        </p:nvSpPr>
        <p:spPr>
          <a:xfrm>
            <a:off x="19424549" y="4785892"/>
            <a:ext cx="1080000" cy="54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1" name="Google Shape;6080;p106"/>
          <p:cNvSpPr/>
          <p:nvPr/>
        </p:nvSpPr>
        <p:spPr>
          <a:xfrm>
            <a:off x="19424549" y="5497727"/>
            <a:ext cx="1080000" cy="540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2" name="Google Shape;6080;p106"/>
          <p:cNvSpPr/>
          <p:nvPr/>
        </p:nvSpPr>
        <p:spPr>
          <a:xfrm>
            <a:off x="19424549" y="6209562"/>
            <a:ext cx="1080000" cy="540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3" name="Google Shape;6080;p106"/>
          <p:cNvSpPr/>
          <p:nvPr/>
        </p:nvSpPr>
        <p:spPr>
          <a:xfrm>
            <a:off x="19424549" y="6921397"/>
            <a:ext cx="1080000" cy="540000"/>
          </a:xfrm>
          <a:prstGeom prst="rect">
            <a:avLst/>
          </a:prstGeom>
          <a:solidFill>
            <a:srgbClr val="F3C3D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4" name="Google Shape;5663;p98"/>
          <p:cNvSpPr>
            <a:spLocks noChangeAspect="1"/>
          </p:cNvSpPr>
          <p:nvPr/>
        </p:nvSpPr>
        <p:spPr>
          <a:xfrm>
            <a:off x="10038715" y="7105650"/>
            <a:ext cx="753745" cy="753745"/>
          </a:xfrm>
          <a:prstGeom prst="rect">
            <a:avLst/>
          </a:prstGeom>
          <a:solidFill>
            <a:srgbClr val="D2D2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 name="Google Shape;5663;p98"/>
          <p:cNvSpPr>
            <a:spLocks noChangeAspect="1"/>
          </p:cNvSpPr>
          <p:nvPr/>
        </p:nvSpPr>
        <p:spPr>
          <a:xfrm>
            <a:off x="81915" y="3437255"/>
            <a:ext cx="1573530" cy="1320165"/>
          </a:xfrm>
          <a:prstGeom prst="rect">
            <a:avLst/>
          </a:prstGeom>
          <a:solidFill>
            <a:srgbClr val="D2D2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77" name="曲线连接符 176"/>
          <p:cNvCxnSpPr>
            <a:stCxn id="175" idx="3"/>
            <a:endCxn id="79" idx="2"/>
          </p:cNvCxnSpPr>
          <p:nvPr/>
        </p:nvCxnSpPr>
        <p:spPr>
          <a:xfrm>
            <a:off x="1655445" y="4097655"/>
            <a:ext cx="1456690" cy="1563370"/>
          </a:xfrm>
          <a:prstGeom prst="curvedConnector3">
            <a:avLst>
              <a:gd name="adj1" fmla="val 5000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8" name="曲线连接符 177"/>
          <p:cNvCxnSpPr>
            <a:stCxn id="175" idx="3"/>
            <a:endCxn id="7018" idx="2"/>
          </p:cNvCxnSpPr>
          <p:nvPr/>
        </p:nvCxnSpPr>
        <p:spPr>
          <a:xfrm flipV="1">
            <a:off x="1655445" y="2745105"/>
            <a:ext cx="1155065" cy="1352550"/>
          </a:xfrm>
          <a:prstGeom prst="curvedConnector3">
            <a:avLst>
              <a:gd name="adj1" fmla="val 50027"/>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9" name="曲线连接符 178"/>
          <p:cNvCxnSpPr/>
          <p:nvPr/>
        </p:nvCxnSpPr>
        <p:spPr>
          <a:xfrm>
            <a:off x="1655445" y="4097655"/>
            <a:ext cx="5956935" cy="3387725"/>
          </a:xfrm>
          <a:prstGeom prst="curvedConnector3">
            <a:avLst>
              <a:gd name="adj1" fmla="val 97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1" name="曲线连接符 180"/>
          <p:cNvCxnSpPr>
            <a:stCxn id="164" idx="3"/>
            <a:endCxn id="174" idx="1"/>
          </p:cNvCxnSpPr>
          <p:nvPr/>
        </p:nvCxnSpPr>
        <p:spPr>
          <a:xfrm flipV="1">
            <a:off x="8932545" y="7482840"/>
            <a:ext cx="1106170" cy="2540"/>
          </a:xfrm>
          <a:prstGeom prst="curvedConnector3">
            <a:avLst>
              <a:gd name="adj1" fmla="val 5000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174" idx="3"/>
            <a:endCxn id="380" idx="1"/>
          </p:cNvCxnSpPr>
          <p:nvPr/>
        </p:nvCxnSpPr>
        <p:spPr>
          <a:xfrm flipV="1">
            <a:off x="10792460" y="7480935"/>
            <a:ext cx="2340610" cy="190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4" name="Google Shape;5663;p98"/>
          <p:cNvSpPr>
            <a:spLocks noChangeAspect="1"/>
          </p:cNvSpPr>
          <p:nvPr/>
        </p:nvSpPr>
        <p:spPr>
          <a:xfrm>
            <a:off x="16146780" y="2651760"/>
            <a:ext cx="381000" cy="2134235"/>
          </a:xfrm>
          <a:prstGeom prst="rect">
            <a:avLst/>
          </a:prstGeom>
          <a:solidFill>
            <a:srgbClr val="BECEF6"/>
          </a:solidFill>
          <a:ln w="22225"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Tree>
    <p:custDataLst>
      <p:tags r:id="rId9"/>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7" name="立方体 56"/>
          <p:cNvSpPr/>
          <p:nvPr/>
        </p:nvSpPr>
        <p:spPr>
          <a:xfrm rot="16320000">
            <a:off x="4826000" y="1395730"/>
            <a:ext cx="224790" cy="1514475"/>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2810510" y="1301750"/>
            <a:ext cx="847090" cy="2226310"/>
            <a:chOff x="4426" y="2050"/>
            <a:chExt cx="1334" cy="3506"/>
          </a:xfrm>
        </p:grpSpPr>
        <p:sp>
          <p:nvSpPr>
            <p:cNvPr id="38"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18" name="Google Shape;7018;p72"/>
            <p:cNvSpPr>
              <a:spLocks noChangeAspect="1"/>
            </p:cNvSpPr>
            <p:nvPr/>
          </p:nvSpPr>
          <p:spPr>
            <a:xfrm>
              <a:off x="4426" y="2050"/>
              <a:ext cx="1335" cy="3506"/>
            </a:xfrm>
            <a:prstGeom prst="cube">
              <a:avLst>
                <a:gd name="adj" fmla="val 77968"/>
              </a:avLst>
            </a:prstGeom>
            <a:solidFill>
              <a:schemeClr val="bg1">
                <a:lumMod val="95000"/>
                <a:alpha val="41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 name="组合 41"/>
          <p:cNvGrpSpPr/>
          <p:nvPr/>
        </p:nvGrpSpPr>
        <p:grpSpPr>
          <a:xfrm rot="5520000">
            <a:off x="10568305" y="2312035"/>
            <a:ext cx="229235" cy="1662430"/>
            <a:chOff x="13448" y="8112"/>
            <a:chExt cx="534" cy="1750"/>
          </a:xfrm>
        </p:grpSpPr>
        <p:sp>
          <p:nvSpPr>
            <p:cNvPr id="56" name="立方体 55"/>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8" name="组合 57"/>
            <p:cNvGrpSpPr/>
            <p:nvPr/>
          </p:nvGrpSpPr>
          <p:grpSpPr>
            <a:xfrm rot="5400000" flipH="1" flipV="1">
              <a:off x="13403" y="8157"/>
              <a:ext cx="624" cy="535"/>
              <a:chOff x="9227" y="8532"/>
              <a:chExt cx="560" cy="517"/>
            </a:xfrm>
          </p:grpSpPr>
          <p:pic>
            <p:nvPicPr>
              <p:cNvPr id="59" name="图片 5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60" name="图片 5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7" name="组合 26"/>
          <p:cNvGrpSpPr/>
          <p:nvPr/>
        </p:nvGrpSpPr>
        <p:grpSpPr>
          <a:xfrm>
            <a:off x="9676765" y="2290445"/>
            <a:ext cx="1376680" cy="1376680"/>
            <a:chOff x="15246" y="3607"/>
            <a:chExt cx="2168" cy="2168"/>
          </a:xfrm>
        </p:grpSpPr>
        <p:sp>
          <p:nvSpPr>
            <p:cNvPr id="36" name="立方体 35"/>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立方体 7"/>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8" name="组合 67"/>
          <p:cNvGrpSpPr/>
          <p:nvPr/>
        </p:nvGrpSpPr>
        <p:grpSpPr>
          <a:xfrm rot="5520000">
            <a:off x="11937365" y="2653030"/>
            <a:ext cx="201295" cy="1276985"/>
            <a:chOff x="13448" y="8112"/>
            <a:chExt cx="534" cy="1750"/>
          </a:xfrm>
        </p:grpSpPr>
        <p:sp>
          <p:nvSpPr>
            <p:cNvPr id="70" name="立方体 6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6" name="组合 75"/>
            <p:cNvGrpSpPr/>
            <p:nvPr/>
          </p:nvGrpSpPr>
          <p:grpSpPr>
            <a:xfrm rot="5400000" flipH="1" flipV="1">
              <a:off x="13403" y="8157"/>
              <a:ext cx="624" cy="535"/>
              <a:chOff x="9227" y="8532"/>
              <a:chExt cx="560" cy="517"/>
            </a:xfrm>
          </p:grpSpPr>
          <p:pic>
            <p:nvPicPr>
              <p:cNvPr id="77" name="图片 76"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78" name="图片 77"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8" name="组合 27"/>
          <p:cNvGrpSpPr/>
          <p:nvPr/>
        </p:nvGrpSpPr>
        <p:grpSpPr>
          <a:xfrm>
            <a:off x="11205845" y="2502535"/>
            <a:ext cx="1167765" cy="1164590"/>
            <a:chOff x="17647" y="3941"/>
            <a:chExt cx="1839" cy="1834"/>
          </a:xfrm>
        </p:grpSpPr>
        <p:sp>
          <p:nvSpPr>
            <p:cNvPr id="37" name="立方体 36"/>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立方体 8"/>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rot="480000" flipV="1">
            <a:off x="3385185" y="2117725"/>
            <a:ext cx="932180" cy="385445"/>
            <a:chOff x="9952" y="7527"/>
            <a:chExt cx="837" cy="597"/>
          </a:xfrm>
        </p:grpSpPr>
        <p:pic>
          <p:nvPicPr>
            <p:cNvPr id="20" name="图片 19"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21" name="图片 20"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4" name="组合 143"/>
          <p:cNvGrpSpPr/>
          <p:nvPr/>
        </p:nvGrpSpPr>
        <p:grpSpPr>
          <a:xfrm>
            <a:off x="12599035" y="2986405"/>
            <a:ext cx="1642110" cy="583565"/>
            <a:chOff x="20042" y="4909"/>
            <a:chExt cx="2586" cy="919"/>
          </a:xfrm>
        </p:grpSpPr>
        <p:sp>
          <p:nvSpPr>
            <p:cNvPr id="39" name="Google Shape;7018;p72"/>
            <p:cNvSpPr>
              <a:spLocks noChangeAspect="1"/>
            </p:cNvSpPr>
            <p:nvPr/>
          </p:nvSpPr>
          <p:spPr>
            <a:xfrm rot="5220000">
              <a:off x="20876" y="4076"/>
              <a:ext cx="918" cy="258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7018;p72"/>
            <p:cNvSpPr>
              <a:spLocks noChangeAspect="1"/>
            </p:cNvSpPr>
            <p:nvPr/>
          </p:nvSpPr>
          <p:spPr>
            <a:xfrm rot="16020000">
              <a:off x="20876" y="4075"/>
              <a:ext cx="918" cy="2586"/>
            </a:xfrm>
            <a:prstGeom prst="cube">
              <a:avLst>
                <a:gd name="adj" fmla="val 77968"/>
              </a:avLst>
            </a:prstGeom>
            <a:solidFill>
              <a:schemeClr val="bg1">
                <a:lumMod val="95000"/>
                <a:alpha val="42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0" name="组合 49"/>
          <p:cNvGrpSpPr/>
          <p:nvPr/>
        </p:nvGrpSpPr>
        <p:grpSpPr>
          <a:xfrm rot="5520000">
            <a:off x="5165090" y="1051560"/>
            <a:ext cx="285750" cy="2255520"/>
            <a:chOff x="13447" y="8111"/>
            <a:chExt cx="540" cy="1752"/>
          </a:xfrm>
        </p:grpSpPr>
        <p:sp>
          <p:nvSpPr>
            <p:cNvPr id="14" name="立方体 13"/>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rot="5400000" flipH="1" flipV="1">
              <a:off x="13405" y="8152"/>
              <a:ext cx="624" cy="540"/>
              <a:chOff x="9229" y="8532"/>
              <a:chExt cx="560" cy="522"/>
            </a:xfrm>
          </p:grpSpPr>
          <p:pic>
            <p:nvPicPr>
              <p:cNvPr id="44" name="图片 43"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5" name="图片 44"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61" name="立方体 60"/>
          <p:cNvSpPr/>
          <p:nvPr/>
        </p:nvSpPr>
        <p:spPr>
          <a:xfrm rot="16320000">
            <a:off x="6688455" y="2037715"/>
            <a:ext cx="224790" cy="140970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2" name="组合 61"/>
          <p:cNvGrpSpPr/>
          <p:nvPr/>
        </p:nvGrpSpPr>
        <p:grpSpPr>
          <a:xfrm rot="5520000">
            <a:off x="7001510" y="1718310"/>
            <a:ext cx="285750" cy="2099310"/>
            <a:chOff x="13447" y="8111"/>
            <a:chExt cx="540" cy="1752"/>
          </a:xfrm>
        </p:grpSpPr>
        <p:sp>
          <p:nvSpPr>
            <p:cNvPr id="63" name="立方体 62"/>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4" name="组合 63"/>
            <p:cNvGrpSpPr/>
            <p:nvPr/>
          </p:nvGrpSpPr>
          <p:grpSpPr>
            <a:xfrm rot="5400000" flipH="1" flipV="1">
              <a:off x="13405" y="8152"/>
              <a:ext cx="624" cy="540"/>
              <a:chOff x="9229" y="8532"/>
              <a:chExt cx="560" cy="522"/>
            </a:xfrm>
          </p:grpSpPr>
          <p:pic>
            <p:nvPicPr>
              <p:cNvPr id="65" name="图片 64"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66" name="图片 65"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3" name="组合 2"/>
          <p:cNvGrpSpPr/>
          <p:nvPr/>
        </p:nvGrpSpPr>
        <p:grpSpPr>
          <a:xfrm rot="5520000">
            <a:off x="8802370" y="2132330"/>
            <a:ext cx="199390" cy="1870710"/>
            <a:chOff x="13448" y="8112"/>
            <a:chExt cx="534" cy="1750"/>
          </a:xfrm>
        </p:grpSpPr>
        <p:sp>
          <p:nvSpPr>
            <p:cNvPr id="5" name="立方体 4"/>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5400000" flipH="1" flipV="1">
              <a:off x="13403" y="8157"/>
              <a:ext cx="624" cy="535"/>
              <a:chOff x="9227" y="8532"/>
              <a:chExt cx="560" cy="517"/>
            </a:xfrm>
          </p:grpSpPr>
          <p:pic>
            <p:nvPicPr>
              <p:cNvPr id="12" name="图片 1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41" name="图片 40"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6" name="组合 25"/>
          <p:cNvGrpSpPr/>
          <p:nvPr/>
        </p:nvGrpSpPr>
        <p:grpSpPr>
          <a:xfrm>
            <a:off x="7731760" y="1725930"/>
            <a:ext cx="1802130" cy="1802130"/>
            <a:chOff x="12176" y="2718"/>
            <a:chExt cx="2838" cy="2838"/>
          </a:xfrm>
        </p:grpSpPr>
        <p:sp>
          <p:nvSpPr>
            <p:cNvPr id="34" name="立方体 33"/>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立方体 6"/>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5810250" y="1638300"/>
            <a:ext cx="1802130" cy="1802130"/>
            <a:chOff x="9244" y="2470"/>
            <a:chExt cx="2838" cy="2838"/>
          </a:xfrm>
        </p:grpSpPr>
        <p:sp>
          <p:nvSpPr>
            <p:cNvPr id="33" name="立方体 32"/>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立方体 5"/>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3" name="组合 22"/>
          <p:cNvGrpSpPr/>
          <p:nvPr/>
        </p:nvGrpSpPr>
        <p:grpSpPr>
          <a:xfrm>
            <a:off x="3832225" y="1144905"/>
            <a:ext cx="2226945" cy="2225040"/>
            <a:chOff x="6035" y="1803"/>
            <a:chExt cx="3507" cy="3504"/>
          </a:xfrm>
        </p:grpSpPr>
        <p:sp>
          <p:nvSpPr>
            <p:cNvPr id="32" name="立方体 31"/>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立方体 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立方体 29"/>
          <p:cNvSpPr/>
          <p:nvPr/>
        </p:nvSpPr>
        <p:spPr>
          <a:xfrm rot="16320000">
            <a:off x="4705985" y="4912360"/>
            <a:ext cx="123190" cy="88138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a:grpSpLocks noChangeAspect="1"/>
          </p:cNvGrpSpPr>
          <p:nvPr/>
        </p:nvGrpSpPr>
        <p:grpSpPr>
          <a:xfrm>
            <a:off x="3112135" y="4563745"/>
            <a:ext cx="632460" cy="1701165"/>
            <a:chOff x="4426" y="2050"/>
            <a:chExt cx="1334" cy="3506"/>
          </a:xfrm>
        </p:grpSpPr>
        <p:sp>
          <p:nvSpPr>
            <p:cNvPr id="69"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 name="Google Shape;7018;p72"/>
            <p:cNvSpPr>
              <a:spLocks noChangeAspect="1"/>
            </p:cNvSpPr>
            <p:nvPr/>
          </p:nvSpPr>
          <p:spPr>
            <a:xfrm>
              <a:off x="4426" y="2050"/>
              <a:ext cx="1335" cy="3506"/>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81" name="组合 80"/>
          <p:cNvGrpSpPr/>
          <p:nvPr/>
        </p:nvGrpSpPr>
        <p:grpSpPr>
          <a:xfrm rot="5520000">
            <a:off x="9344025" y="5456555"/>
            <a:ext cx="86995" cy="1057275"/>
            <a:chOff x="13448" y="8112"/>
            <a:chExt cx="534" cy="1750"/>
          </a:xfrm>
        </p:grpSpPr>
        <p:sp>
          <p:nvSpPr>
            <p:cNvPr id="82" name="立方体 81"/>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3" name="组合 82"/>
            <p:cNvGrpSpPr/>
            <p:nvPr/>
          </p:nvGrpSpPr>
          <p:grpSpPr>
            <a:xfrm rot="5400000" flipH="1" flipV="1">
              <a:off x="13403" y="8157"/>
              <a:ext cx="624" cy="535"/>
              <a:chOff x="9227" y="8532"/>
              <a:chExt cx="560" cy="517"/>
            </a:xfrm>
          </p:grpSpPr>
          <p:pic>
            <p:nvPicPr>
              <p:cNvPr id="84" name="图片 83"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85" name="图片 84"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86" name="组合 85"/>
          <p:cNvGrpSpPr>
            <a:grpSpLocks noChangeAspect="1"/>
          </p:cNvGrpSpPr>
          <p:nvPr/>
        </p:nvGrpSpPr>
        <p:grpSpPr>
          <a:xfrm>
            <a:off x="8745855" y="5342890"/>
            <a:ext cx="1028539" cy="1052045"/>
            <a:chOff x="15246" y="3607"/>
            <a:chExt cx="2169" cy="2169"/>
          </a:xfrm>
        </p:grpSpPr>
        <p:sp>
          <p:nvSpPr>
            <p:cNvPr id="95" name="立方体 94"/>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立方体 95"/>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7" name="组合 96"/>
          <p:cNvGrpSpPr/>
          <p:nvPr/>
        </p:nvGrpSpPr>
        <p:grpSpPr>
          <a:xfrm rot="5520000">
            <a:off x="10401935" y="5685790"/>
            <a:ext cx="109855" cy="894080"/>
            <a:chOff x="13448" y="8112"/>
            <a:chExt cx="534" cy="1750"/>
          </a:xfrm>
        </p:grpSpPr>
        <p:sp>
          <p:nvSpPr>
            <p:cNvPr id="107" name="立方体 106"/>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8" name="组合 107"/>
            <p:cNvGrpSpPr/>
            <p:nvPr/>
          </p:nvGrpSpPr>
          <p:grpSpPr>
            <a:xfrm rot="5400000" flipH="1" flipV="1">
              <a:off x="13403" y="8157"/>
              <a:ext cx="624" cy="535"/>
              <a:chOff x="9227" y="8532"/>
              <a:chExt cx="560" cy="517"/>
            </a:xfrm>
          </p:grpSpPr>
          <p:pic>
            <p:nvPicPr>
              <p:cNvPr id="109" name="图片 10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10" name="图片 10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11" name="组合 110"/>
          <p:cNvGrpSpPr>
            <a:grpSpLocks noChangeAspect="1"/>
          </p:cNvGrpSpPr>
          <p:nvPr/>
        </p:nvGrpSpPr>
        <p:grpSpPr>
          <a:xfrm>
            <a:off x="9919335" y="5572125"/>
            <a:ext cx="872490" cy="890270"/>
            <a:chOff x="17647" y="3941"/>
            <a:chExt cx="1839" cy="1834"/>
          </a:xfrm>
        </p:grpSpPr>
        <p:sp>
          <p:nvSpPr>
            <p:cNvPr id="112" name="立方体 111"/>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立方体 112"/>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4" name="组合 113"/>
          <p:cNvGrpSpPr/>
          <p:nvPr/>
        </p:nvGrpSpPr>
        <p:grpSpPr>
          <a:xfrm rot="480000" flipV="1">
            <a:off x="3542030" y="5352415"/>
            <a:ext cx="542290" cy="210185"/>
            <a:chOff x="9952" y="7527"/>
            <a:chExt cx="837" cy="597"/>
          </a:xfrm>
        </p:grpSpPr>
        <p:pic>
          <p:nvPicPr>
            <p:cNvPr id="115" name="图片 114"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116" name="图片 115"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3" name="组合 142"/>
          <p:cNvGrpSpPr/>
          <p:nvPr/>
        </p:nvGrpSpPr>
        <p:grpSpPr>
          <a:xfrm>
            <a:off x="11062335" y="5973445"/>
            <a:ext cx="755650" cy="325120"/>
            <a:chOff x="18790" y="9468"/>
            <a:chExt cx="2206" cy="783"/>
          </a:xfrm>
        </p:grpSpPr>
        <p:sp>
          <p:nvSpPr>
            <p:cNvPr id="80" name="Google Shape;7018;p72"/>
            <p:cNvSpPr>
              <a:spLocks noChangeAspect="1"/>
            </p:cNvSpPr>
            <p:nvPr/>
          </p:nvSpPr>
          <p:spPr>
            <a:xfrm rot="5220000">
              <a:off x="19502" y="8756"/>
              <a:ext cx="782" cy="2207"/>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 name="Google Shape;7018;p72"/>
            <p:cNvSpPr>
              <a:spLocks noChangeAspect="1"/>
            </p:cNvSpPr>
            <p:nvPr/>
          </p:nvSpPr>
          <p:spPr>
            <a:xfrm rot="16020000">
              <a:off x="19502" y="8757"/>
              <a:ext cx="782" cy="2207"/>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18" name="组合 117"/>
          <p:cNvGrpSpPr/>
          <p:nvPr/>
        </p:nvGrpSpPr>
        <p:grpSpPr>
          <a:xfrm rot="5520000">
            <a:off x="4987925" y="4621530"/>
            <a:ext cx="156210" cy="1481455"/>
            <a:chOff x="13447" y="8111"/>
            <a:chExt cx="540" cy="1752"/>
          </a:xfrm>
        </p:grpSpPr>
        <p:sp>
          <p:nvSpPr>
            <p:cNvPr id="119" name="立方体 118"/>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0" name="组合 119"/>
            <p:cNvGrpSpPr/>
            <p:nvPr/>
          </p:nvGrpSpPr>
          <p:grpSpPr>
            <a:xfrm rot="5400000" flipH="1" flipV="1">
              <a:off x="13405" y="8152"/>
              <a:ext cx="624" cy="540"/>
              <a:chOff x="9229" y="8532"/>
              <a:chExt cx="560" cy="522"/>
            </a:xfrm>
          </p:grpSpPr>
          <p:pic>
            <p:nvPicPr>
              <p:cNvPr id="121" name="图片 120"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2" name="图片 121"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123" name="立方体 122"/>
          <p:cNvSpPr/>
          <p:nvPr/>
        </p:nvSpPr>
        <p:spPr>
          <a:xfrm rot="16320000">
            <a:off x="6410325" y="5156835"/>
            <a:ext cx="123190" cy="82042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4" name="组合 123"/>
          <p:cNvGrpSpPr/>
          <p:nvPr/>
        </p:nvGrpSpPr>
        <p:grpSpPr>
          <a:xfrm rot="5520000">
            <a:off x="6577330" y="4974590"/>
            <a:ext cx="156210" cy="1221105"/>
            <a:chOff x="13447" y="8111"/>
            <a:chExt cx="540" cy="1752"/>
          </a:xfrm>
        </p:grpSpPr>
        <p:sp>
          <p:nvSpPr>
            <p:cNvPr id="125" name="立方体 124"/>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6" name="组合 125"/>
            <p:cNvGrpSpPr/>
            <p:nvPr/>
          </p:nvGrpSpPr>
          <p:grpSpPr>
            <a:xfrm rot="5400000" flipH="1" flipV="1">
              <a:off x="13405" y="8152"/>
              <a:ext cx="624" cy="540"/>
              <a:chOff x="9229" y="8532"/>
              <a:chExt cx="560" cy="522"/>
            </a:xfrm>
          </p:grpSpPr>
          <p:pic>
            <p:nvPicPr>
              <p:cNvPr id="127" name="图片 126"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8" name="图片 127"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129" name="组合 128"/>
          <p:cNvGrpSpPr/>
          <p:nvPr/>
        </p:nvGrpSpPr>
        <p:grpSpPr>
          <a:xfrm rot="5520000">
            <a:off x="8032115" y="5171440"/>
            <a:ext cx="109220" cy="1310005"/>
            <a:chOff x="13448" y="8112"/>
            <a:chExt cx="534" cy="1750"/>
          </a:xfrm>
        </p:grpSpPr>
        <p:sp>
          <p:nvSpPr>
            <p:cNvPr id="130" name="立方体 12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1" name="组合 130"/>
            <p:cNvGrpSpPr/>
            <p:nvPr/>
          </p:nvGrpSpPr>
          <p:grpSpPr>
            <a:xfrm rot="5400000" flipH="1" flipV="1">
              <a:off x="13403" y="8157"/>
              <a:ext cx="624" cy="535"/>
              <a:chOff x="9227" y="8532"/>
              <a:chExt cx="560" cy="517"/>
            </a:xfrm>
          </p:grpSpPr>
          <p:pic>
            <p:nvPicPr>
              <p:cNvPr id="132" name="图片 13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33" name="图片 132"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34" name="组合 133"/>
          <p:cNvGrpSpPr>
            <a:grpSpLocks noChangeAspect="1"/>
          </p:cNvGrpSpPr>
          <p:nvPr/>
        </p:nvGrpSpPr>
        <p:grpSpPr>
          <a:xfrm>
            <a:off x="7298055" y="4987290"/>
            <a:ext cx="1345565" cy="1376680"/>
            <a:chOff x="12176" y="2718"/>
            <a:chExt cx="2838" cy="2838"/>
          </a:xfrm>
        </p:grpSpPr>
        <p:sp>
          <p:nvSpPr>
            <p:cNvPr id="135" name="立方体 134"/>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立方体 135"/>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7" name="组合 136"/>
          <p:cNvGrpSpPr>
            <a:grpSpLocks noChangeAspect="1"/>
          </p:cNvGrpSpPr>
          <p:nvPr/>
        </p:nvGrpSpPr>
        <p:grpSpPr>
          <a:xfrm>
            <a:off x="5815330" y="4941570"/>
            <a:ext cx="1345565" cy="1376680"/>
            <a:chOff x="9244" y="2470"/>
            <a:chExt cx="2838" cy="2838"/>
          </a:xfrm>
        </p:grpSpPr>
        <p:sp>
          <p:nvSpPr>
            <p:cNvPr id="138" name="立方体 137"/>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立方体 138"/>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0" name="组合 139"/>
          <p:cNvGrpSpPr>
            <a:grpSpLocks noChangeAspect="1"/>
          </p:cNvGrpSpPr>
          <p:nvPr/>
        </p:nvGrpSpPr>
        <p:grpSpPr>
          <a:xfrm>
            <a:off x="4088130" y="4563745"/>
            <a:ext cx="1663065" cy="1699895"/>
            <a:chOff x="6035" y="1803"/>
            <a:chExt cx="3507" cy="3504"/>
          </a:xfrm>
        </p:grpSpPr>
        <p:sp>
          <p:nvSpPr>
            <p:cNvPr id="141" name="立方体 140"/>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立方体 14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5" name="立方体 144"/>
          <p:cNvSpPr>
            <a:spLocks noChangeAspect="1"/>
          </p:cNvSpPr>
          <p:nvPr/>
        </p:nvSpPr>
        <p:spPr>
          <a:xfrm>
            <a:off x="15244445" y="2290445"/>
            <a:ext cx="509905" cy="2807335"/>
          </a:xfrm>
          <a:prstGeom prst="cube">
            <a:avLst/>
          </a:prstGeom>
          <a:solidFill>
            <a:schemeClr val="bg1">
              <a:lumMod val="95000"/>
              <a:alpha val="48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76" name="Google Shape;376;p22"/>
          <p:cNvGrpSpPr/>
          <p:nvPr/>
        </p:nvGrpSpPr>
        <p:grpSpPr>
          <a:xfrm>
            <a:off x="12850625" y="5226025"/>
            <a:ext cx="1914300" cy="2472965"/>
            <a:chOff x="2179100" y="1727750"/>
            <a:chExt cx="1914300" cy="2472965"/>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solidFill>
              <a:schemeClr val="accent4">
                <a:lumMod val="40000"/>
                <a:lumOff val="60000"/>
              </a:schemeClr>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80" name="Google Shape;380;p22"/>
            <p:cNvSpPr/>
            <p:nvPr/>
          </p:nvSpPr>
          <p:spPr>
            <a:xfrm>
              <a:off x="2461800" y="3764815"/>
              <a:ext cx="1515000" cy="435900"/>
            </a:xfrm>
            <a:prstGeom prst="roundRect">
              <a:avLst>
                <a:gd name="adj" fmla="val 16667"/>
              </a:avLst>
            </a:prstGeom>
            <a:solidFill>
              <a:srgbClr val="FDCBB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solidFill>
              <a:srgbClr val="CBF7F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cxnSp>
        <p:nvCxnSpPr>
          <p:cNvPr id="146" name="直接连接符 145"/>
          <p:cNvCxnSpPr/>
          <p:nvPr/>
        </p:nvCxnSpPr>
        <p:spPr>
          <a:xfrm flipH="1">
            <a:off x="13890625" y="7075805"/>
            <a:ext cx="5715" cy="1873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肘形连接符 147"/>
          <p:cNvCxnSpPr/>
          <p:nvPr/>
        </p:nvCxnSpPr>
        <p:spPr>
          <a:xfrm rot="10800000">
            <a:off x="13136880" y="5782945"/>
            <a:ext cx="758825" cy="352425"/>
          </a:xfrm>
          <a:prstGeom prst="bentConnector3">
            <a:avLst>
              <a:gd name="adj1" fmla="val 13138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Google Shape;5663;p98"/>
          <p:cNvSpPr>
            <a:spLocks noChangeAspect="1"/>
          </p:cNvSpPr>
          <p:nvPr/>
        </p:nvSpPr>
        <p:spPr>
          <a:xfrm>
            <a:off x="7612380" y="6824980"/>
            <a:ext cx="1320165" cy="1320165"/>
          </a:xfrm>
          <a:prstGeom prst="rect">
            <a:avLst/>
          </a:prstGeom>
          <a:solidFill>
            <a:srgbClr val="BECE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 name="Google Shape;6082;p106"/>
          <p:cNvSpPr/>
          <p:nvPr/>
        </p:nvSpPr>
        <p:spPr>
          <a:xfrm>
            <a:off x="19424833" y="1145057"/>
            <a:ext cx="108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66" name="Google Shape;6080;p106"/>
          <p:cNvSpPr/>
          <p:nvPr/>
        </p:nvSpPr>
        <p:spPr>
          <a:xfrm>
            <a:off x="19424549" y="1883942"/>
            <a:ext cx="108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altLang="en-GB" sz="1000"/>
          </a:p>
        </p:txBody>
      </p:sp>
      <p:sp>
        <p:nvSpPr>
          <p:cNvPr id="167" name="Google Shape;6080;p106"/>
          <p:cNvSpPr/>
          <p:nvPr/>
        </p:nvSpPr>
        <p:spPr>
          <a:xfrm>
            <a:off x="19424549" y="3362222"/>
            <a:ext cx="1080000" cy="54000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8" name="Google Shape;6080;p106"/>
          <p:cNvSpPr/>
          <p:nvPr/>
        </p:nvSpPr>
        <p:spPr>
          <a:xfrm>
            <a:off x="19424549" y="4074057"/>
            <a:ext cx="1080000" cy="54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9" name="Google Shape;6080;p106"/>
          <p:cNvSpPr/>
          <p:nvPr/>
        </p:nvSpPr>
        <p:spPr>
          <a:xfrm>
            <a:off x="19424549" y="2623082"/>
            <a:ext cx="1080000" cy="54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70" name="Google Shape;6080;p106"/>
          <p:cNvSpPr/>
          <p:nvPr/>
        </p:nvSpPr>
        <p:spPr>
          <a:xfrm>
            <a:off x="19424549" y="4785892"/>
            <a:ext cx="1080000" cy="54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1" name="Google Shape;6080;p106"/>
          <p:cNvSpPr/>
          <p:nvPr/>
        </p:nvSpPr>
        <p:spPr>
          <a:xfrm>
            <a:off x="19424549" y="5497727"/>
            <a:ext cx="1080000" cy="540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2" name="Google Shape;6080;p106"/>
          <p:cNvSpPr/>
          <p:nvPr/>
        </p:nvSpPr>
        <p:spPr>
          <a:xfrm>
            <a:off x="19424549" y="6209562"/>
            <a:ext cx="1080000" cy="540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3" name="Google Shape;6080;p106"/>
          <p:cNvSpPr/>
          <p:nvPr/>
        </p:nvSpPr>
        <p:spPr>
          <a:xfrm>
            <a:off x="19424549" y="6921397"/>
            <a:ext cx="1080000" cy="540000"/>
          </a:xfrm>
          <a:prstGeom prst="rect">
            <a:avLst/>
          </a:prstGeom>
          <a:solidFill>
            <a:srgbClr val="F3C3D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4" name="Google Shape;5663;p98"/>
          <p:cNvSpPr>
            <a:spLocks noChangeAspect="1"/>
          </p:cNvSpPr>
          <p:nvPr/>
        </p:nvSpPr>
        <p:spPr>
          <a:xfrm>
            <a:off x="10038715" y="7105650"/>
            <a:ext cx="753745" cy="753745"/>
          </a:xfrm>
          <a:prstGeom prst="rect">
            <a:avLst/>
          </a:prstGeom>
          <a:solidFill>
            <a:srgbClr val="B9D7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 name="Google Shape;5663;p98"/>
          <p:cNvSpPr>
            <a:spLocks noChangeAspect="1"/>
          </p:cNvSpPr>
          <p:nvPr/>
        </p:nvSpPr>
        <p:spPr>
          <a:xfrm>
            <a:off x="81915" y="3437255"/>
            <a:ext cx="1573530" cy="1320165"/>
          </a:xfrm>
          <a:prstGeom prst="rect">
            <a:avLst/>
          </a:prstGeom>
          <a:solidFill>
            <a:srgbClr val="BFCC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77" name="曲线连接符 176"/>
          <p:cNvCxnSpPr>
            <a:stCxn id="175" idx="3"/>
            <a:endCxn id="79" idx="2"/>
          </p:cNvCxnSpPr>
          <p:nvPr/>
        </p:nvCxnSpPr>
        <p:spPr>
          <a:xfrm>
            <a:off x="1655445" y="4097655"/>
            <a:ext cx="1456690" cy="1563370"/>
          </a:xfrm>
          <a:prstGeom prst="curvedConnector3">
            <a:avLst>
              <a:gd name="adj1" fmla="val 5000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8" name="曲线连接符 177"/>
          <p:cNvCxnSpPr>
            <a:stCxn id="175" idx="3"/>
            <a:endCxn id="7018" idx="2"/>
          </p:cNvCxnSpPr>
          <p:nvPr/>
        </p:nvCxnSpPr>
        <p:spPr>
          <a:xfrm flipV="1">
            <a:off x="1655445" y="2745105"/>
            <a:ext cx="1155065" cy="1352550"/>
          </a:xfrm>
          <a:prstGeom prst="curvedConnector3">
            <a:avLst>
              <a:gd name="adj1" fmla="val 50027"/>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9" name="曲线连接符 178"/>
          <p:cNvCxnSpPr/>
          <p:nvPr/>
        </p:nvCxnSpPr>
        <p:spPr>
          <a:xfrm>
            <a:off x="1655445" y="4097655"/>
            <a:ext cx="5956935" cy="3387725"/>
          </a:xfrm>
          <a:prstGeom prst="curvedConnector3">
            <a:avLst>
              <a:gd name="adj1" fmla="val 97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1" name="曲线连接符 180"/>
          <p:cNvCxnSpPr>
            <a:stCxn id="164" idx="3"/>
            <a:endCxn id="174" idx="1"/>
          </p:cNvCxnSpPr>
          <p:nvPr/>
        </p:nvCxnSpPr>
        <p:spPr>
          <a:xfrm flipV="1">
            <a:off x="8932545" y="7482840"/>
            <a:ext cx="1106170" cy="2540"/>
          </a:xfrm>
          <a:prstGeom prst="curvedConnector3">
            <a:avLst>
              <a:gd name="adj1" fmla="val 5000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174" idx="3"/>
            <a:endCxn id="380" idx="1"/>
          </p:cNvCxnSpPr>
          <p:nvPr/>
        </p:nvCxnSpPr>
        <p:spPr>
          <a:xfrm flipV="1">
            <a:off x="10792460" y="7480935"/>
            <a:ext cx="2340610" cy="190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4" name="Google Shape;5663;p98"/>
          <p:cNvSpPr>
            <a:spLocks noChangeAspect="1"/>
          </p:cNvSpPr>
          <p:nvPr/>
        </p:nvSpPr>
        <p:spPr>
          <a:xfrm>
            <a:off x="16146780" y="2651760"/>
            <a:ext cx="381000" cy="2134235"/>
          </a:xfrm>
          <a:prstGeom prst="rect">
            <a:avLst/>
          </a:prstGeom>
          <a:solidFill>
            <a:srgbClr val="BECEF6"/>
          </a:solidFill>
          <a:ln w="22225"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Tree>
    <p:custDataLst>
      <p:tags r:id="rId9"/>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5" name="立方体 34"/>
          <p:cNvSpPr>
            <a:spLocks noChangeAspect="1"/>
          </p:cNvSpPr>
          <p:nvPr/>
        </p:nvSpPr>
        <p:spPr>
          <a:xfrm rot="10800000">
            <a:off x="15244445" y="2291715"/>
            <a:ext cx="509905" cy="2807335"/>
          </a:xfrm>
          <a:prstGeom prst="cub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立方体 56"/>
          <p:cNvSpPr/>
          <p:nvPr/>
        </p:nvSpPr>
        <p:spPr>
          <a:xfrm rot="16320000">
            <a:off x="4826000" y="1395730"/>
            <a:ext cx="224790" cy="1514475"/>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2810510" y="1301750"/>
            <a:ext cx="847090" cy="2226310"/>
            <a:chOff x="4426" y="2050"/>
            <a:chExt cx="1334" cy="3506"/>
          </a:xfrm>
        </p:grpSpPr>
        <p:sp>
          <p:nvSpPr>
            <p:cNvPr id="38"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18" name="Google Shape;7018;p72"/>
            <p:cNvSpPr>
              <a:spLocks noChangeAspect="1"/>
            </p:cNvSpPr>
            <p:nvPr/>
          </p:nvSpPr>
          <p:spPr>
            <a:xfrm>
              <a:off x="4426" y="2050"/>
              <a:ext cx="1335" cy="3506"/>
            </a:xfrm>
            <a:prstGeom prst="cube">
              <a:avLst>
                <a:gd name="adj" fmla="val 77968"/>
              </a:avLst>
            </a:prstGeom>
            <a:solidFill>
              <a:schemeClr val="bg1">
                <a:lumMod val="95000"/>
                <a:alpha val="41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 name="组合 41"/>
          <p:cNvGrpSpPr/>
          <p:nvPr/>
        </p:nvGrpSpPr>
        <p:grpSpPr>
          <a:xfrm rot="5520000">
            <a:off x="10568305" y="2312035"/>
            <a:ext cx="229235" cy="1662430"/>
            <a:chOff x="13448" y="8112"/>
            <a:chExt cx="534" cy="1750"/>
          </a:xfrm>
        </p:grpSpPr>
        <p:sp>
          <p:nvSpPr>
            <p:cNvPr id="56" name="立方体 55"/>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8" name="组合 57"/>
            <p:cNvGrpSpPr/>
            <p:nvPr/>
          </p:nvGrpSpPr>
          <p:grpSpPr>
            <a:xfrm rot="5400000" flipH="1" flipV="1">
              <a:off x="13403" y="8157"/>
              <a:ext cx="624" cy="535"/>
              <a:chOff x="9227" y="8532"/>
              <a:chExt cx="560" cy="517"/>
            </a:xfrm>
          </p:grpSpPr>
          <p:pic>
            <p:nvPicPr>
              <p:cNvPr id="59" name="图片 5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60" name="图片 5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7" name="组合 26"/>
          <p:cNvGrpSpPr/>
          <p:nvPr/>
        </p:nvGrpSpPr>
        <p:grpSpPr>
          <a:xfrm>
            <a:off x="9676765" y="2290445"/>
            <a:ext cx="1376680" cy="1376680"/>
            <a:chOff x="15246" y="3607"/>
            <a:chExt cx="2168" cy="2168"/>
          </a:xfrm>
        </p:grpSpPr>
        <p:sp>
          <p:nvSpPr>
            <p:cNvPr id="36" name="立方体 35"/>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立方体 7"/>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8" name="组合 67"/>
          <p:cNvGrpSpPr/>
          <p:nvPr/>
        </p:nvGrpSpPr>
        <p:grpSpPr>
          <a:xfrm rot="5460000">
            <a:off x="11937365" y="2653030"/>
            <a:ext cx="201295" cy="1276985"/>
            <a:chOff x="13448" y="8112"/>
            <a:chExt cx="534" cy="1750"/>
          </a:xfrm>
        </p:grpSpPr>
        <p:sp>
          <p:nvSpPr>
            <p:cNvPr id="70" name="立方体 6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6" name="组合 75"/>
            <p:cNvGrpSpPr/>
            <p:nvPr/>
          </p:nvGrpSpPr>
          <p:grpSpPr>
            <a:xfrm rot="5400000" flipH="1" flipV="1">
              <a:off x="13403" y="8157"/>
              <a:ext cx="624" cy="535"/>
              <a:chOff x="9227" y="8532"/>
              <a:chExt cx="560" cy="517"/>
            </a:xfrm>
          </p:grpSpPr>
          <p:pic>
            <p:nvPicPr>
              <p:cNvPr id="77" name="图片 76"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78" name="图片 77"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8" name="组合 27"/>
          <p:cNvGrpSpPr/>
          <p:nvPr/>
        </p:nvGrpSpPr>
        <p:grpSpPr>
          <a:xfrm>
            <a:off x="11205845" y="2502535"/>
            <a:ext cx="1167765" cy="1164590"/>
            <a:chOff x="17647" y="3941"/>
            <a:chExt cx="1839" cy="1834"/>
          </a:xfrm>
        </p:grpSpPr>
        <p:sp>
          <p:nvSpPr>
            <p:cNvPr id="37" name="立方体 36"/>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立方体 8"/>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rot="480000" flipV="1">
            <a:off x="3385185" y="2117725"/>
            <a:ext cx="932180" cy="385445"/>
            <a:chOff x="9952" y="7527"/>
            <a:chExt cx="837" cy="597"/>
          </a:xfrm>
        </p:grpSpPr>
        <p:pic>
          <p:nvPicPr>
            <p:cNvPr id="20" name="图片 19"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21" name="图片 20"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4" name="组合 143"/>
          <p:cNvGrpSpPr/>
          <p:nvPr/>
        </p:nvGrpSpPr>
        <p:grpSpPr>
          <a:xfrm>
            <a:off x="12599035" y="3024505"/>
            <a:ext cx="1642110" cy="583565"/>
            <a:chOff x="20042" y="4909"/>
            <a:chExt cx="2586" cy="919"/>
          </a:xfrm>
        </p:grpSpPr>
        <p:sp>
          <p:nvSpPr>
            <p:cNvPr id="39" name="Google Shape;7018;p72"/>
            <p:cNvSpPr>
              <a:spLocks noChangeAspect="1"/>
            </p:cNvSpPr>
            <p:nvPr/>
          </p:nvSpPr>
          <p:spPr>
            <a:xfrm rot="5220000">
              <a:off x="20876" y="4076"/>
              <a:ext cx="918" cy="258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7018;p72"/>
            <p:cNvSpPr>
              <a:spLocks noChangeAspect="1"/>
            </p:cNvSpPr>
            <p:nvPr/>
          </p:nvSpPr>
          <p:spPr>
            <a:xfrm rot="16020000">
              <a:off x="20876" y="4075"/>
              <a:ext cx="918" cy="2586"/>
            </a:xfrm>
            <a:prstGeom prst="cube">
              <a:avLst>
                <a:gd name="adj" fmla="val 77968"/>
              </a:avLst>
            </a:prstGeom>
            <a:solidFill>
              <a:schemeClr val="bg1">
                <a:lumMod val="95000"/>
                <a:alpha val="42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0" name="组合 49"/>
          <p:cNvGrpSpPr/>
          <p:nvPr/>
        </p:nvGrpSpPr>
        <p:grpSpPr>
          <a:xfrm rot="5520000">
            <a:off x="5165090" y="1051560"/>
            <a:ext cx="285750" cy="2255520"/>
            <a:chOff x="13447" y="8111"/>
            <a:chExt cx="540" cy="1752"/>
          </a:xfrm>
        </p:grpSpPr>
        <p:sp>
          <p:nvSpPr>
            <p:cNvPr id="14" name="立方体 13"/>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rot="5400000" flipH="1" flipV="1">
              <a:off x="13405" y="8152"/>
              <a:ext cx="624" cy="540"/>
              <a:chOff x="9229" y="8532"/>
              <a:chExt cx="560" cy="522"/>
            </a:xfrm>
          </p:grpSpPr>
          <p:pic>
            <p:nvPicPr>
              <p:cNvPr id="44" name="图片 43"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5" name="图片 44"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61" name="立方体 60"/>
          <p:cNvSpPr/>
          <p:nvPr/>
        </p:nvSpPr>
        <p:spPr>
          <a:xfrm rot="16320000">
            <a:off x="6688455" y="2037715"/>
            <a:ext cx="224790" cy="140970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2" name="组合 61"/>
          <p:cNvGrpSpPr/>
          <p:nvPr/>
        </p:nvGrpSpPr>
        <p:grpSpPr>
          <a:xfrm rot="5520000">
            <a:off x="7001510" y="1718310"/>
            <a:ext cx="285750" cy="2099310"/>
            <a:chOff x="13447" y="8111"/>
            <a:chExt cx="540" cy="1752"/>
          </a:xfrm>
        </p:grpSpPr>
        <p:sp>
          <p:nvSpPr>
            <p:cNvPr id="63" name="立方体 62"/>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4" name="组合 63"/>
            <p:cNvGrpSpPr/>
            <p:nvPr/>
          </p:nvGrpSpPr>
          <p:grpSpPr>
            <a:xfrm rot="5400000" flipH="1" flipV="1">
              <a:off x="13405" y="8152"/>
              <a:ext cx="624" cy="540"/>
              <a:chOff x="9229" y="8532"/>
              <a:chExt cx="560" cy="522"/>
            </a:xfrm>
          </p:grpSpPr>
          <p:pic>
            <p:nvPicPr>
              <p:cNvPr id="65" name="图片 64"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66" name="图片 65"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3" name="组合 2"/>
          <p:cNvGrpSpPr/>
          <p:nvPr/>
        </p:nvGrpSpPr>
        <p:grpSpPr>
          <a:xfrm rot="5520000">
            <a:off x="8802370" y="2132330"/>
            <a:ext cx="199390" cy="1870710"/>
            <a:chOff x="13448" y="8112"/>
            <a:chExt cx="534" cy="1750"/>
          </a:xfrm>
        </p:grpSpPr>
        <p:sp>
          <p:nvSpPr>
            <p:cNvPr id="5" name="立方体 4"/>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5400000" flipH="1" flipV="1">
              <a:off x="13403" y="8157"/>
              <a:ext cx="624" cy="535"/>
              <a:chOff x="9227" y="8532"/>
              <a:chExt cx="560" cy="517"/>
            </a:xfrm>
          </p:grpSpPr>
          <p:pic>
            <p:nvPicPr>
              <p:cNvPr id="12" name="图片 1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41" name="图片 40"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6" name="组合 25"/>
          <p:cNvGrpSpPr/>
          <p:nvPr/>
        </p:nvGrpSpPr>
        <p:grpSpPr>
          <a:xfrm>
            <a:off x="7731760" y="1725930"/>
            <a:ext cx="1802130" cy="1802130"/>
            <a:chOff x="12176" y="2718"/>
            <a:chExt cx="2838" cy="2838"/>
          </a:xfrm>
        </p:grpSpPr>
        <p:sp>
          <p:nvSpPr>
            <p:cNvPr id="34" name="立方体 33"/>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立方体 6"/>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5810250" y="1638300"/>
            <a:ext cx="1802130" cy="1802130"/>
            <a:chOff x="9244" y="2470"/>
            <a:chExt cx="2838" cy="2838"/>
          </a:xfrm>
        </p:grpSpPr>
        <p:sp>
          <p:nvSpPr>
            <p:cNvPr id="33" name="立方体 32"/>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立方体 5"/>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3" name="组合 22"/>
          <p:cNvGrpSpPr/>
          <p:nvPr/>
        </p:nvGrpSpPr>
        <p:grpSpPr>
          <a:xfrm>
            <a:off x="3832225" y="1144905"/>
            <a:ext cx="2226945" cy="2225040"/>
            <a:chOff x="6035" y="1803"/>
            <a:chExt cx="3507" cy="3504"/>
          </a:xfrm>
        </p:grpSpPr>
        <p:sp>
          <p:nvSpPr>
            <p:cNvPr id="32" name="立方体 31"/>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立方体 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立方体 29"/>
          <p:cNvSpPr/>
          <p:nvPr/>
        </p:nvSpPr>
        <p:spPr>
          <a:xfrm rot="16320000">
            <a:off x="4705985" y="4912360"/>
            <a:ext cx="123190" cy="88138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a:grpSpLocks noChangeAspect="1"/>
          </p:cNvGrpSpPr>
          <p:nvPr/>
        </p:nvGrpSpPr>
        <p:grpSpPr>
          <a:xfrm>
            <a:off x="3112135" y="4563745"/>
            <a:ext cx="632460" cy="1701165"/>
            <a:chOff x="4426" y="2050"/>
            <a:chExt cx="1334" cy="3506"/>
          </a:xfrm>
        </p:grpSpPr>
        <p:sp>
          <p:nvSpPr>
            <p:cNvPr id="69"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 name="Google Shape;7018;p72"/>
            <p:cNvSpPr>
              <a:spLocks noChangeAspect="1"/>
            </p:cNvSpPr>
            <p:nvPr/>
          </p:nvSpPr>
          <p:spPr>
            <a:xfrm>
              <a:off x="4426" y="2050"/>
              <a:ext cx="1335" cy="3506"/>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81" name="组合 80"/>
          <p:cNvGrpSpPr/>
          <p:nvPr/>
        </p:nvGrpSpPr>
        <p:grpSpPr>
          <a:xfrm rot="5520000">
            <a:off x="9344025" y="5456555"/>
            <a:ext cx="86995" cy="1057275"/>
            <a:chOff x="13448" y="8112"/>
            <a:chExt cx="534" cy="1750"/>
          </a:xfrm>
        </p:grpSpPr>
        <p:sp>
          <p:nvSpPr>
            <p:cNvPr id="82" name="立方体 81"/>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3" name="组合 82"/>
            <p:cNvGrpSpPr/>
            <p:nvPr/>
          </p:nvGrpSpPr>
          <p:grpSpPr>
            <a:xfrm rot="5400000" flipH="1" flipV="1">
              <a:off x="13403" y="8157"/>
              <a:ext cx="624" cy="535"/>
              <a:chOff x="9227" y="8532"/>
              <a:chExt cx="560" cy="517"/>
            </a:xfrm>
          </p:grpSpPr>
          <p:pic>
            <p:nvPicPr>
              <p:cNvPr id="84" name="图片 83"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85" name="图片 84"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86" name="组合 85"/>
          <p:cNvGrpSpPr>
            <a:grpSpLocks noChangeAspect="1"/>
          </p:cNvGrpSpPr>
          <p:nvPr/>
        </p:nvGrpSpPr>
        <p:grpSpPr>
          <a:xfrm>
            <a:off x="8745855" y="5342890"/>
            <a:ext cx="1028539" cy="1052045"/>
            <a:chOff x="15246" y="3607"/>
            <a:chExt cx="2169" cy="2169"/>
          </a:xfrm>
        </p:grpSpPr>
        <p:sp>
          <p:nvSpPr>
            <p:cNvPr id="95" name="立方体 94"/>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立方体 95"/>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7" name="组合 96"/>
          <p:cNvGrpSpPr/>
          <p:nvPr/>
        </p:nvGrpSpPr>
        <p:grpSpPr>
          <a:xfrm rot="5520000">
            <a:off x="10476230" y="5614035"/>
            <a:ext cx="109855" cy="1042670"/>
            <a:chOff x="13448" y="8112"/>
            <a:chExt cx="534" cy="1750"/>
          </a:xfrm>
        </p:grpSpPr>
        <p:sp>
          <p:nvSpPr>
            <p:cNvPr id="107" name="立方体 106"/>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8" name="组合 107"/>
            <p:cNvGrpSpPr/>
            <p:nvPr/>
          </p:nvGrpSpPr>
          <p:grpSpPr>
            <a:xfrm rot="5400000" flipH="1" flipV="1">
              <a:off x="13403" y="8157"/>
              <a:ext cx="624" cy="535"/>
              <a:chOff x="9227" y="8532"/>
              <a:chExt cx="560" cy="517"/>
            </a:xfrm>
          </p:grpSpPr>
          <p:pic>
            <p:nvPicPr>
              <p:cNvPr id="109" name="图片 10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10" name="图片 10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11" name="组合 110"/>
          <p:cNvGrpSpPr>
            <a:grpSpLocks noChangeAspect="1"/>
          </p:cNvGrpSpPr>
          <p:nvPr/>
        </p:nvGrpSpPr>
        <p:grpSpPr>
          <a:xfrm>
            <a:off x="9919335" y="5572125"/>
            <a:ext cx="872490" cy="890270"/>
            <a:chOff x="17647" y="3941"/>
            <a:chExt cx="1839" cy="1834"/>
          </a:xfrm>
        </p:grpSpPr>
        <p:sp>
          <p:nvSpPr>
            <p:cNvPr id="112" name="立方体 111"/>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立方体 112"/>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4" name="组合 113"/>
          <p:cNvGrpSpPr/>
          <p:nvPr/>
        </p:nvGrpSpPr>
        <p:grpSpPr>
          <a:xfrm rot="480000" flipV="1">
            <a:off x="3542030" y="5352415"/>
            <a:ext cx="542290" cy="210185"/>
            <a:chOff x="9952" y="7527"/>
            <a:chExt cx="837" cy="597"/>
          </a:xfrm>
        </p:grpSpPr>
        <p:pic>
          <p:nvPicPr>
            <p:cNvPr id="115" name="图片 114"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116" name="图片 115"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3" name="组合 142"/>
          <p:cNvGrpSpPr/>
          <p:nvPr/>
        </p:nvGrpSpPr>
        <p:grpSpPr>
          <a:xfrm>
            <a:off x="10915015" y="5987415"/>
            <a:ext cx="755650" cy="325120"/>
            <a:chOff x="18790" y="9468"/>
            <a:chExt cx="2206" cy="783"/>
          </a:xfrm>
        </p:grpSpPr>
        <p:sp>
          <p:nvSpPr>
            <p:cNvPr id="80" name="Google Shape;7018;p72"/>
            <p:cNvSpPr>
              <a:spLocks noChangeAspect="1"/>
            </p:cNvSpPr>
            <p:nvPr/>
          </p:nvSpPr>
          <p:spPr>
            <a:xfrm rot="5220000">
              <a:off x="19502" y="8756"/>
              <a:ext cx="782" cy="2207"/>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 name="Google Shape;7018;p72"/>
            <p:cNvSpPr>
              <a:spLocks noChangeAspect="1"/>
            </p:cNvSpPr>
            <p:nvPr/>
          </p:nvSpPr>
          <p:spPr>
            <a:xfrm rot="16020000">
              <a:off x="19502" y="8757"/>
              <a:ext cx="782" cy="2207"/>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18" name="组合 117"/>
          <p:cNvGrpSpPr/>
          <p:nvPr/>
        </p:nvGrpSpPr>
        <p:grpSpPr>
          <a:xfrm rot="5520000">
            <a:off x="4987925" y="4621530"/>
            <a:ext cx="156210" cy="1481455"/>
            <a:chOff x="13447" y="8111"/>
            <a:chExt cx="540" cy="1752"/>
          </a:xfrm>
        </p:grpSpPr>
        <p:sp>
          <p:nvSpPr>
            <p:cNvPr id="119" name="立方体 118"/>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0" name="组合 119"/>
            <p:cNvGrpSpPr/>
            <p:nvPr/>
          </p:nvGrpSpPr>
          <p:grpSpPr>
            <a:xfrm rot="5400000" flipH="1" flipV="1">
              <a:off x="13405" y="8152"/>
              <a:ext cx="624" cy="540"/>
              <a:chOff x="9229" y="8532"/>
              <a:chExt cx="560" cy="522"/>
            </a:xfrm>
          </p:grpSpPr>
          <p:pic>
            <p:nvPicPr>
              <p:cNvPr id="121" name="图片 120"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2" name="图片 121"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123" name="立方体 122"/>
          <p:cNvSpPr/>
          <p:nvPr/>
        </p:nvSpPr>
        <p:spPr>
          <a:xfrm rot="16320000">
            <a:off x="6410325" y="5156835"/>
            <a:ext cx="123190" cy="82042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4" name="组合 123"/>
          <p:cNvGrpSpPr/>
          <p:nvPr/>
        </p:nvGrpSpPr>
        <p:grpSpPr>
          <a:xfrm rot="5520000">
            <a:off x="6577330" y="4974590"/>
            <a:ext cx="156210" cy="1221105"/>
            <a:chOff x="13447" y="8111"/>
            <a:chExt cx="540" cy="1752"/>
          </a:xfrm>
        </p:grpSpPr>
        <p:sp>
          <p:nvSpPr>
            <p:cNvPr id="125" name="立方体 124"/>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6" name="组合 125"/>
            <p:cNvGrpSpPr/>
            <p:nvPr/>
          </p:nvGrpSpPr>
          <p:grpSpPr>
            <a:xfrm rot="5400000" flipH="1" flipV="1">
              <a:off x="13405" y="8152"/>
              <a:ext cx="624" cy="540"/>
              <a:chOff x="9229" y="8532"/>
              <a:chExt cx="560" cy="522"/>
            </a:xfrm>
          </p:grpSpPr>
          <p:pic>
            <p:nvPicPr>
              <p:cNvPr id="127" name="图片 126"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8" name="图片 127"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129" name="组合 128"/>
          <p:cNvGrpSpPr/>
          <p:nvPr/>
        </p:nvGrpSpPr>
        <p:grpSpPr>
          <a:xfrm rot="5520000">
            <a:off x="8032115" y="5171440"/>
            <a:ext cx="109220" cy="1310005"/>
            <a:chOff x="13448" y="8112"/>
            <a:chExt cx="534" cy="1750"/>
          </a:xfrm>
        </p:grpSpPr>
        <p:sp>
          <p:nvSpPr>
            <p:cNvPr id="130" name="立方体 12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1" name="组合 130"/>
            <p:cNvGrpSpPr/>
            <p:nvPr/>
          </p:nvGrpSpPr>
          <p:grpSpPr>
            <a:xfrm rot="5400000" flipH="1" flipV="1">
              <a:off x="13403" y="8157"/>
              <a:ext cx="624" cy="535"/>
              <a:chOff x="9227" y="8532"/>
              <a:chExt cx="560" cy="517"/>
            </a:xfrm>
          </p:grpSpPr>
          <p:pic>
            <p:nvPicPr>
              <p:cNvPr id="132" name="图片 13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33" name="图片 132"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34" name="组合 133"/>
          <p:cNvGrpSpPr>
            <a:grpSpLocks noChangeAspect="1"/>
          </p:cNvGrpSpPr>
          <p:nvPr/>
        </p:nvGrpSpPr>
        <p:grpSpPr>
          <a:xfrm>
            <a:off x="7298055" y="4987290"/>
            <a:ext cx="1345565" cy="1376680"/>
            <a:chOff x="12176" y="2718"/>
            <a:chExt cx="2838" cy="2838"/>
          </a:xfrm>
        </p:grpSpPr>
        <p:sp>
          <p:nvSpPr>
            <p:cNvPr id="135" name="立方体 134"/>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立方体 135"/>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7" name="组合 136"/>
          <p:cNvGrpSpPr>
            <a:grpSpLocks noChangeAspect="1"/>
          </p:cNvGrpSpPr>
          <p:nvPr/>
        </p:nvGrpSpPr>
        <p:grpSpPr>
          <a:xfrm>
            <a:off x="5815330" y="4941570"/>
            <a:ext cx="1345565" cy="1376680"/>
            <a:chOff x="9244" y="2470"/>
            <a:chExt cx="2838" cy="2838"/>
          </a:xfrm>
        </p:grpSpPr>
        <p:sp>
          <p:nvSpPr>
            <p:cNvPr id="138" name="立方体 137"/>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立方体 138"/>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0" name="组合 139"/>
          <p:cNvGrpSpPr>
            <a:grpSpLocks noChangeAspect="1"/>
          </p:cNvGrpSpPr>
          <p:nvPr/>
        </p:nvGrpSpPr>
        <p:grpSpPr>
          <a:xfrm>
            <a:off x="4088130" y="4563745"/>
            <a:ext cx="1663065" cy="1699895"/>
            <a:chOff x="6035" y="1803"/>
            <a:chExt cx="3507" cy="3504"/>
          </a:xfrm>
        </p:grpSpPr>
        <p:sp>
          <p:nvSpPr>
            <p:cNvPr id="141" name="立方体 140"/>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立方体 14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5" name="立方体 144"/>
          <p:cNvSpPr>
            <a:spLocks noChangeAspect="1"/>
          </p:cNvSpPr>
          <p:nvPr/>
        </p:nvSpPr>
        <p:spPr>
          <a:xfrm>
            <a:off x="15244445" y="2290445"/>
            <a:ext cx="509905" cy="2807335"/>
          </a:xfrm>
          <a:prstGeom prst="cube">
            <a:avLst/>
          </a:prstGeom>
          <a:solidFill>
            <a:schemeClr val="bg1">
              <a:lumMod val="95000"/>
              <a:alpha val="48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76" name="Google Shape;376;p22"/>
          <p:cNvGrpSpPr/>
          <p:nvPr/>
        </p:nvGrpSpPr>
        <p:grpSpPr>
          <a:xfrm>
            <a:off x="12850625" y="5226025"/>
            <a:ext cx="1914300" cy="2472965"/>
            <a:chOff x="2179100" y="1727750"/>
            <a:chExt cx="1914300" cy="2472965"/>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solidFill>
              <a:schemeClr val="accent4">
                <a:lumMod val="40000"/>
                <a:lumOff val="60000"/>
              </a:schemeClr>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80" name="Google Shape;380;p22"/>
            <p:cNvSpPr/>
            <p:nvPr/>
          </p:nvSpPr>
          <p:spPr>
            <a:xfrm>
              <a:off x="2461800" y="3764815"/>
              <a:ext cx="1515000" cy="435900"/>
            </a:xfrm>
            <a:prstGeom prst="roundRect">
              <a:avLst>
                <a:gd name="adj" fmla="val 16667"/>
              </a:avLst>
            </a:prstGeom>
            <a:solidFill>
              <a:srgbClr val="FDCBB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solidFill>
              <a:srgbClr val="CBF7F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cxnSp>
        <p:nvCxnSpPr>
          <p:cNvPr id="146" name="直接连接符 145"/>
          <p:cNvCxnSpPr/>
          <p:nvPr/>
        </p:nvCxnSpPr>
        <p:spPr>
          <a:xfrm flipH="1">
            <a:off x="13890625" y="7075805"/>
            <a:ext cx="5715" cy="1873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肘形连接符 147"/>
          <p:cNvCxnSpPr/>
          <p:nvPr/>
        </p:nvCxnSpPr>
        <p:spPr>
          <a:xfrm rot="10800000">
            <a:off x="13136880" y="5782945"/>
            <a:ext cx="758825" cy="352425"/>
          </a:xfrm>
          <a:prstGeom prst="bentConnector3">
            <a:avLst>
              <a:gd name="adj1" fmla="val 13138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Google Shape;5663;p98"/>
          <p:cNvSpPr>
            <a:spLocks noChangeAspect="1"/>
          </p:cNvSpPr>
          <p:nvPr/>
        </p:nvSpPr>
        <p:spPr>
          <a:xfrm>
            <a:off x="7612380" y="6824980"/>
            <a:ext cx="1320165" cy="1320165"/>
          </a:xfrm>
          <a:prstGeom prst="rect">
            <a:avLst/>
          </a:prstGeom>
          <a:solidFill>
            <a:srgbClr val="BECE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 name="Google Shape;6082;p106"/>
          <p:cNvSpPr/>
          <p:nvPr/>
        </p:nvSpPr>
        <p:spPr>
          <a:xfrm>
            <a:off x="19424833" y="1145057"/>
            <a:ext cx="108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66" name="Google Shape;6080;p106"/>
          <p:cNvSpPr/>
          <p:nvPr/>
        </p:nvSpPr>
        <p:spPr>
          <a:xfrm>
            <a:off x="19424549" y="1883942"/>
            <a:ext cx="108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altLang="en-GB" sz="1000"/>
          </a:p>
        </p:txBody>
      </p:sp>
      <p:sp>
        <p:nvSpPr>
          <p:cNvPr id="167" name="Google Shape;6080;p106"/>
          <p:cNvSpPr/>
          <p:nvPr/>
        </p:nvSpPr>
        <p:spPr>
          <a:xfrm>
            <a:off x="19424549" y="3362222"/>
            <a:ext cx="1080000" cy="54000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8" name="Google Shape;6080;p106"/>
          <p:cNvSpPr/>
          <p:nvPr/>
        </p:nvSpPr>
        <p:spPr>
          <a:xfrm>
            <a:off x="19424549" y="4074057"/>
            <a:ext cx="1080000" cy="54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9" name="Google Shape;6080;p106"/>
          <p:cNvSpPr/>
          <p:nvPr/>
        </p:nvSpPr>
        <p:spPr>
          <a:xfrm>
            <a:off x="19424549" y="2623082"/>
            <a:ext cx="1080000" cy="54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70" name="Google Shape;6080;p106"/>
          <p:cNvSpPr/>
          <p:nvPr/>
        </p:nvSpPr>
        <p:spPr>
          <a:xfrm>
            <a:off x="19424549" y="4785892"/>
            <a:ext cx="1080000" cy="54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1" name="Google Shape;6080;p106"/>
          <p:cNvSpPr/>
          <p:nvPr/>
        </p:nvSpPr>
        <p:spPr>
          <a:xfrm>
            <a:off x="19424549" y="5497727"/>
            <a:ext cx="1080000" cy="540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2" name="Google Shape;6080;p106"/>
          <p:cNvSpPr/>
          <p:nvPr/>
        </p:nvSpPr>
        <p:spPr>
          <a:xfrm>
            <a:off x="19424549" y="6209562"/>
            <a:ext cx="1080000" cy="540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3" name="Google Shape;6080;p106"/>
          <p:cNvSpPr/>
          <p:nvPr/>
        </p:nvSpPr>
        <p:spPr>
          <a:xfrm>
            <a:off x="19424549" y="6921397"/>
            <a:ext cx="1080000" cy="540000"/>
          </a:xfrm>
          <a:prstGeom prst="rect">
            <a:avLst/>
          </a:prstGeom>
          <a:solidFill>
            <a:srgbClr val="F3C3D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4" name="Google Shape;5663;p98"/>
          <p:cNvSpPr>
            <a:spLocks noChangeAspect="1"/>
          </p:cNvSpPr>
          <p:nvPr/>
        </p:nvSpPr>
        <p:spPr>
          <a:xfrm>
            <a:off x="10038715" y="7105650"/>
            <a:ext cx="753745" cy="753745"/>
          </a:xfrm>
          <a:prstGeom prst="rect">
            <a:avLst/>
          </a:prstGeom>
          <a:solidFill>
            <a:srgbClr val="B9D7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 name="Google Shape;5663;p98"/>
          <p:cNvSpPr>
            <a:spLocks noChangeAspect="1"/>
          </p:cNvSpPr>
          <p:nvPr/>
        </p:nvSpPr>
        <p:spPr>
          <a:xfrm>
            <a:off x="81915" y="3437255"/>
            <a:ext cx="1573530" cy="1320165"/>
          </a:xfrm>
          <a:prstGeom prst="rect">
            <a:avLst/>
          </a:prstGeom>
          <a:solidFill>
            <a:srgbClr val="BFCC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77" name="曲线连接符 176"/>
          <p:cNvCxnSpPr>
            <a:stCxn id="175" idx="3"/>
            <a:endCxn id="79" idx="2"/>
          </p:cNvCxnSpPr>
          <p:nvPr/>
        </p:nvCxnSpPr>
        <p:spPr>
          <a:xfrm>
            <a:off x="1655445" y="4097655"/>
            <a:ext cx="1456690" cy="1563370"/>
          </a:xfrm>
          <a:prstGeom prst="curvedConnector3">
            <a:avLst>
              <a:gd name="adj1" fmla="val 5000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8" name="曲线连接符 177"/>
          <p:cNvCxnSpPr>
            <a:stCxn id="175" idx="3"/>
            <a:endCxn id="7018" idx="2"/>
          </p:cNvCxnSpPr>
          <p:nvPr/>
        </p:nvCxnSpPr>
        <p:spPr>
          <a:xfrm flipV="1">
            <a:off x="1655445" y="2745105"/>
            <a:ext cx="1155065" cy="1352550"/>
          </a:xfrm>
          <a:prstGeom prst="curvedConnector3">
            <a:avLst>
              <a:gd name="adj1" fmla="val 50027"/>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9" name="曲线连接符 178"/>
          <p:cNvCxnSpPr/>
          <p:nvPr/>
        </p:nvCxnSpPr>
        <p:spPr>
          <a:xfrm>
            <a:off x="1655445" y="4097655"/>
            <a:ext cx="5956935" cy="3387725"/>
          </a:xfrm>
          <a:prstGeom prst="curvedConnector3">
            <a:avLst>
              <a:gd name="adj1" fmla="val 97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1" name="曲线连接符 180"/>
          <p:cNvCxnSpPr>
            <a:stCxn id="164" idx="3"/>
            <a:endCxn id="174" idx="1"/>
          </p:cNvCxnSpPr>
          <p:nvPr/>
        </p:nvCxnSpPr>
        <p:spPr>
          <a:xfrm flipV="1">
            <a:off x="8932545" y="7482840"/>
            <a:ext cx="1106170" cy="2540"/>
          </a:xfrm>
          <a:prstGeom prst="curvedConnector3">
            <a:avLst>
              <a:gd name="adj1" fmla="val 5000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174" idx="3"/>
            <a:endCxn id="380" idx="1"/>
          </p:cNvCxnSpPr>
          <p:nvPr/>
        </p:nvCxnSpPr>
        <p:spPr>
          <a:xfrm flipV="1">
            <a:off x="10792460" y="7480935"/>
            <a:ext cx="2340610" cy="190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4" name="Google Shape;5663;p98"/>
          <p:cNvSpPr>
            <a:spLocks noChangeAspect="1"/>
          </p:cNvSpPr>
          <p:nvPr/>
        </p:nvSpPr>
        <p:spPr>
          <a:xfrm>
            <a:off x="16118205" y="2745105"/>
            <a:ext cx="317500" cy="2056130"/>
          </a:xfrm>
          <a:prstGeom prst="rect">
            <a:avLst/>
          </a:prstGeom>
          <a:solidFill>
            <a:srgbClr val="BECEF6"/>
          </a:solidFill>
          <a:ln w="22225"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6080;p106"/>
          <p:cNvSpPr/>
          <p:nvPr/>
        </p:nvSpPr>
        <p:spPr>
          <a:xfrm>
            <a:off x="17966589" y="2502432"/>
            <a:ext cx="1080000" cy="540000"/>
          </a:xfrm>
          <a:prstGeom prst="rect">
            <a:avLst/>
          </a:prstGeom>
          <a:solidFill>
            <a:srgbClr val="E7F4F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5" name="Google Shape;6080;p106"/>
          <p:cNvSpPr/>
          <p:nvPr/>
        </p:nvSpPr>
        <p:spPr>
          <a:xfrm>
            <a:off x="17966589" y="3202202"/>
            <a:ext cx="1080000" cy="540000"/>
          </a:xfrm>
          <a:prstGeom prst="rect">
            <a:avLst/>
          </a:prstGeom>
          <a:solidFill>
            <a:srgbClr val="24AA9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1" name="Google Shape;6080;p106"/>
          <p:cNvSpPr/>
          <p:nvPr/>
        </p:nvSpPr>
        <p:spPr>
          <a:xfrm>
            <a:off x="17966589" y="3901972"/>
            <a:ext cx="1080000" cy="54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3" name="Google Shape;6080;p106"/>
          <p:cNvSpPr/>
          <p:nvPr/>
        </p:nvSpPr>
        <p:spPr>
          <a:xfrm>
            <a:off x="17966589" y="4601742"/>
            <a:ext cx="1080000" cy="540000"/>
          </a:xfrm>
          <a:prstGeom prst="rect">
            <a:avLst/>
          </a:prstGeom>
          <a:solidFill>
            <a:srgbClr val="E4FFF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5" name="Google Shape;6080;p106"/>
          <p:cNvSpPr/>
          <p:nvPr/>
        </p:nvSpPr>
        <p:spPr>
          <a:xfrm>
            <a:off x="17966589" y="5301512"/>
            <a:ext cx="1080000" cy="540000"/>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cxnSp>
        <p:nvCxnSpPr>
          <p:cNvPr id="16" name="曲线连接符 15"/>
          <p:cNvCxnSpPr>
            <a:endCxn id="145" idx="2"/>
          </p:cNvCxnSpPr>
          <p:nvPr/>
        </p:nvCxnSpPr>
        <p:spPr>
          <a:xfrm>
            <a:off x="14054455" y="3244850"/>
            <a:ext cx="1189990" cy="513080"/>
          </a:xfrm>
          <a:prstGeom prst="curvedConnector3">
            <a:avLst>
              <a:gd name="adj1" fmla="val 50053"/>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a:endCxn id="145" idx="2"/>
          </p:cNvCxnSpPr>
          <p:nvPr/>
        </p:nvCxnSpPr>
        <p:spPr>
          <a:xfrm flipV="1">
            <a:off x="11549380" y="3757930"/>
            <a:ext cx="3695065" cy="2330450"/>
          </a:xfrm>
          <a:prstGeom prst="curvedConnector3">
            <a:avLst>
              <a:gd name="adj1" fmla="val 42567"/>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386" idx="0"/>
            <a:endCxn id="145" idx="2"/>
          </p:cNvCxnSpPr>
          <p:nvPr/>
        </p:nvCxnSpPr>
        <p:spPr>
          <a:xfrm rot="16200000">
            <a:off x="13785215" y="3867150"/>
            <a:ext cx="1567815" cy="1349375"/>
          </a:xfrm>
          <a:prstGeom prst="curvedConnector2">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15754350" y="3736975"/>
            <a:ext cx="363855" cy="508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Tree>
    <p:custDataLst>
      <p:tags r:id="rId9"/>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5" name="立方体 34"/>
          <p:cNvSpPr>
            <a:spLocks noChangeAspect="1"/>
          </p:cNvSpPr>
          <p:nvPr/>
        </p:nvSpPr>
        <p:spPr>
          <a:xfrm rot="10800000">
            <a:off x="15561945" y="2291715"/>
            <a:ext cx="509905" cy="2807335"/>
          </a:xfrm>
          <a:prstGeom prst="cub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立方体 56"/>
          <p:cNvSpPr/>
          <p:nvPr/>
        </p:nvSpPr>
        <p:spPr>
          <a:xfrm rot="16320000">
            <a:off x="5143500" y="1395730"/>
            <a:ext cx="224790" cy="1514475"/>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3128010" y="1301750"/>
            <a:ext cx="847090" cy="2226310"/>
            <a:chOff x="4426" y="2050"/>
            <a:chExt cx="1334" cy="3506"/>
          </a:xfrm>
        </p:grpSpPr>
        <p:sp>
          <p:nvSpPr>
            <p:cNvPr id="38"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18" name="Google Shape;7018;p72"/>
            <p:cNvSpPr>
              <a:spLocks noChangeAspect="1"/>
            </p:cNvSpPr>
            <p:nvPr/>
          </p:nvSpPr>
          <p:spPr>
            <a:xfrm>
              <a:off x="4426" y="2050"/>
              <a:ext cx="1335" cy="3506"/>
            </a:xfrm>
            <a:prstGeom prst="cube">
              <a:avLst>
                <a:gd name="adj" fmla="val 77968"/>
              </a:avLst>
            </a:prstGeom>
            <a:solidFill>
              <a:schemeClr val="bg1">
                <a:lumMod val="95000"/>
                <a:alpha val="41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 name="组合 41"/>
          <p:cNvGrpSpPr/>
          <p:nvPr/>
        </p:nvGrpSpPr>
        <p:grpSpPr>
          <a:xfrm rot="5520000">
            <a:off x="10885805" y="2312035"/>
            <a:ext cx="229235" cy="1662430"/>
            <a:chOff x="13448" y="8112"/>
            <a:chExt cx="534" cy="1750"/>
          </a:xfrm>
        </p:grpSpPr>
        <p:sp>
          <p:nvSpPr>
            <p:cNvPr id="56" name="立方体 55"/>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8" name="组合 57"/>
            <p:cNvGrpSpPr/>
            <p:nvPr/>
          </p:nvGrpSpPr>
          <p:grpSpPr>
            <a:xfrm rot="5400000" flipH="1" flipV="1">
              <a:off x="13403" y="8157"/>
              <a:ext cx="624" cy="535"/>
              <a:chOff x="9227" y="8532"/>
              <a:chExt cx="560" cy="517"/>
            </a:xfrm>
          </p:grpSpPr>
          <p:pic>
            <p:nvPicPr>
              <p:cNvPr id="59" name="图片 5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60" name="图片 5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7" name="组合 26"/>
          <p:cNvGrpSpPr/>
          <p:nvPr/>
        </p:nvGrpSpPr>
        <p:grpSpPr>
          <a:xfrm>
            <a:off x="9994265" y="2290445"/>
            <a:ext cx="1376680" cy="1376680"/>
            <a:chOff x="15246" y="3607"/>
            <a:chExt cx="2168" cy="2168"/>
          </a:xfrm>
        </p:grpSpPr>
        <p:sp>
          <p:nvSpPr>
            <p:cNvPr id="36" name="立方体 35"/>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立方体 7"/>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8" name="组合 67"/>
          <p:cNvGrpSpPr/>
          <p:nvPr/>
        </p:nvGrpSpPr>
        <p:grpSpPr>
          <a:xfrm rot="5460000">
            <a:off x="12254865" y="2653030"/>
            <a:ext cx="201295" cy="1276985"/>
            <a:chOff x="13448" y="8112"/>
            <a:chExt cx="534" cy="1750"/>
          </a:xfrm>
        </p:grpSpPr>
        <p:sp>
          <p:nvSpPr>
            <p:cNvPr id="70" name="立方体 6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6" name="组合 75"/>
            <p:cNvGrpSpPr/>
            <p:nvPr/>
          </p:nvGrpSpPr>
          <p:grpSpPr>
            <a:xfrm rot="5400000" flipH="1" flipV="1">
              <a:off x="13403" y="8157"/>
              <a:ext cx="624" cy="535"/>
              <a:chOff x="9227" y="8532"/>
              <a:chExt cx="560" cy="517"/>
            </a:xfrm>
          </p:grpSpPr>
          <p:pic>
            <p:nvPicPr>
              <p:cNvPr id="77" name="图片 76"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78" name="图片 77"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8" name="组合 27"/>
          <p:cNvGrpSpPr/>
          <p:nvPr/>
        </p:nvGrpSpPr>
        <p:grpSpPr>
          <a:xfrm>
            <a:off x="11523345" y="2502535"/>
            <a:ext cx="1167765" cy="1164590"/>
            <a:chOff x="17647" y="3941"/>
            <a:chExt cx="1839" cy="1834"/>
          </a:xfrm>
        </p:grpSpPr>
        <p:sp>
          <p:nvSpPr>
            <p:cNvPr id="37" name="立方体 36"/>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立方体 8"/>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rot="480000" flipV="1">
            <a:off x="3702685" y="2117725"/>
            <a:ext cx="932180" cy="385445"/>
            <a:chOff x="9952" y="7527"/>
            <a:chExt cx="837" cy="597"/>
          </a:xfrm>
        </p:grpSpPr>
        <p:pic>
          <p:nvPicPr>
            <p:cNvPr id="20" name="图片 19"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21" name="图片 20"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4" name="组合 143"/>
          <p:cNvGrpSpPr/>
          <p:nvPr/>
        </p:nvGrpSpPr>
        <p:grpSpPr>
          <a:xfrm>
            <a:off x="12916535" y="3024505"/>
            <a:ext cx="1642110" cy="583565"/>
            <a:chOff x="20042" y="4909"/>
            <a:chExt cx="2586" cy="919"/>
          </a:xfrm>
        </p:grpSpPr>
        <p:sp>
          <p:nvSpPr>
            <p:cNvPr id="39" name="Google Shape;7018;p72"/>
            <p:cNvSpPr>
              <a:spLocks noChangeAspect="1"/>
            </p:cNvSpPr>
            <p:nvPr/>
          </p:nvSpPr>
          <p:spPr>
            <a:xfrm rot="5220000">
              <a:off x="20876" y="4076"/>
              <a:ext cx="918" cy="258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7018;p72"/>
            <p:cNvSpPr>
              <a:spLocks noChangeAspect="1"/>
            </p:cNvSpPr>
            <p:nvPr/>
          </p:nvSpPr>
          <p:spPr>
            <a:xfrm rot="16020000">
              <a:off x="20876" y="4075"/>
              <a:ext cx="918" cy="2586"/>
            </a:xfrm>
            <a:prstGeom prst="cube">
              <a:avLst>
                <a:gd name="adj" fmla="val 77968"/>
              </a:avLst>
            </a:prstGeom>
            <a:solidFill>
              <a:schemeClr val="bg1">
                <a:lumMod val="95000"/>
                <a:alpha val="42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0" name="组合 49"/>
          <p:cNvGrpSpPr/>
          <p:nvPr/>
        </p:nvGrpSpPr>
        <p:grpSpPr>
          <a:xfrm rot="5520000">
            <a:off x="5482590" y="1051560"/>
            <a:ext cx="285750" cy="2255520"/>
            <a:chOff x="13447" y="8111"/>
            <a:chExt cx="540" cy="1752"/>
          </a:xfrm>
        </p:grpSpPr>
        <p:sp>
          <p:nvSpPr>
            <p:cNvPr id="14" name="立方体 13"/>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rot="5400000" flipH="1" flipV="1">
              <a:off x="13405" y="8152"/>
              <a:ext cx="624" cy="540"/>
              <a:chOff x="9229" y="8532"/>
              <a:chExt cx="560" cy="522"/>
            </a:xfrm>
          </p:grpSpPr>
          <p:pic>
            <p:nvPicPr>
              <p:cNvPr id="44" name="图片 43"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5" name="图片 44"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61" name="立方体 60"/>
          <p:cNvSpPr/>
          <p:nvPr/>
        </p:nvSpPr>
        <p:spPr>
          <a:xfrm rot="16320000">
            <a:off x="7005955" y="2037715"/>
            <a:ext cx="224790" cy="140970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2" name="组合 61"/>
          <p:cNvGrpSpPr/>
          <p:nvPr/>
        </p:nvGrpSpPr>
        <p:grpSpPr>
          <a:xfrm rot="5520000">
            <a:off x="7319010" y="1718310"/>
            <a:ext cx="285750" cy="2099310"/>
            <a:chOff x="13447" y="8111"/>
            <a:chExt cx="540" cy="1752"/>
          </a:xfrm>
        </p:grpSpPr>
        <p:sp>
          <p:nvSpPr>
            <p:cNvPr id="63" name="立方体 62"/>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4" name="组合 63"/>
            <p:cNvGrpSpPr/>
            <p:nvPr/>
          </p:nvGrpSpPr>
          <p:grpSpPr>
            <a:xfrm rot="5400000" flipH="1" flipV="1">
              <a:off x="13405" y="8152"/>
              <a:ext cx="624" cy="540"/>
              <a:chOff x="9229" y="8532"/>
              <a:chExt cx="560" cy="522"/>
            </a:xfrm>
          </p:grpSpPr>
          <p:pic>
            <p:nvPicPr>
              <p:cNvPr id="65" name="图片 64"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66" name="图片 65"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3" name="组合 2"/>
          <p:cNvGrpSpPr/>
          <p:nvPr/>
        </p:nvGrpSpPr>
        <p:grpSpPr>
          <a:xfrm rot="5520000">
            <a:off x="9119870" y="2132330"/>
            <a:ext cx="199390" cy="1870710"/>
            <a:chOff x="13448" y="8112"/>
            <a:chExt cx="534" cy="1750"/>
          </a:xfrm>
        </p:grpSpPr>
        <p:sp>
          <p:nvSpPr>
            <p:cNvPr id="5" name="立方体 4"/>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5400000" flipH="1" flipV="1">
              <a:off x="13403" y="8157"/>
              <a:ext cx="624" cy="535"/>
              <a:chOff x="9227" y="8532"/>
              <a:chExt cx="560" cy="517"/>
            </a:xfrm>
          </p:grpSpPr>
          <p:pic>
            <p:nvPicPr>
              <p:cNvPr id="12" name="图片 1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41" name="图片 40"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6" name="组合 25"/>
          <p:cNvGrpSpPr/>
          <p:nvPr/>
        </p:nvGrpSpPr>
        <p:grpSpPr>
          <a:xfrm>
            <a:off x="8049260" y="1725930"/>
            <a:ext cx="1802130" cy="1802130"/>
            <a:chOff x="12176" y="2718"/>
            <a:chExt cx="2838" cy="2838"/>
          </a:xfrm>
        </p:grpSpPr>
        <p:sp>
          <p:nvSpPr>
            <p:cNvPr id="34" name="立方体 33"/>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立方体 6"/>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6127750" y="1638300"/>
            <a:ext cx="1802130" cy="1802130"/>
            <a:chOff x="9244" y="2470"/>
            <a:chExt cx="2838" cy="2838"/>
          </a:xfrm>
        </p:grpSpPr>
        <p:sp>
          <p:nvSpPr>
            <p:cNvPr id="33" name="立方体 32"/>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立方体 5"/>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3" name="组合 22"/>
          <p:cNvGrpSpPr/>
          <p:nvPr/>
        </p:nvGrpSpPr>
        <p:grpSpPr>
          <a:xfrm>
            <a:off x="4149725" y="1144905"/>
            <a:ext cx="2226945" cy="2225040"/>
            <a:chOff x="6035" y="1803"/>
            <a:chExt cx="3507" cy="3504"/>
          </a:xfrm>
        </p:grpSpPr>
        <p:sp>
          <p:nvSpPr>
            <p:cNvPr id="32" name="立方体 31"/>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立方体 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立方体 29"/>
          <p:cNvSpPr/>
          <p:nvPr/>
        </p:nvSpPr>
        <p:spPr>
          <a:xfrm rot="16320000">
            <a:off x="5023485" y="4912360"/>
            <a:ext cx="123190" cy="88138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a:grpSpLocks noChangeAspect="1"/>
          </p:cNvGrpSpPr>
          <p:nvPr/>
        </p:nvGrpSpPr>
        <p:grpSpPr>
          <a:xfrm>
            <a:off x="3429635" y="4563745"/>
            <a:ext cx="632460" cy="1701165"/>
            <a:chOff x="4426" y="2050"/>
            <a:chExt cx="1334" cy="3506"/>
          </a:xfrm>
        </p:grpSpPr>
        <p:sp>
          <p:nvSpPr>
            <p:cNvPr id="69"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 name="Google Shape;7018;p72"/>
            <p:cNvSpPr>
              <a:spLocks noChangeAspect="1"/>
            </p:cNvSpPr>
            <p:nvPr/>
          </p:nvSpPr>
          <p:spPr>
            <a:xfrm>
              <a:off x="4426" y="2050"/>
              <a:ext cx="1335" cy="3506"/>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81" name="组合 80"/>
          <p:cNvGrpSpPr/>
          <p:nvPr/>
        </p:nvGrpSpPr>
        <p:grpSpPr>
          <a:xfrm rot="5520000">
            <a:off x="9661525" y="5456555"/>
            <a:ext cx="86995" cy="1057275"/>
            <a:chOff x="13448" y="8112"/>
            <a:chExt cx="534" cy="1750"/>
          </a:xfrm>
        </p:grpSpPr>
        <p:sp>
          <p:nvSpPr>
            <p:cNvPr id="82" name="立方体 81"/>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3" name="组合 82"/>
            <p:cNvGrpSpPr/>
            <p:nvPr/>
          </p:nvGrpSpPr>
          <p:grpSpPr>
            <a:xfrm rot="5400000" flipH="1" flipV="1">
              <a:off x="13403" y="8157"/>
              <a:ext cx="624" cy="535"/>
              <a:chOff x="9227" y="8532"/>
              <a:chExt cx="560" cy="517"/>
            </a:xfrm>
          </p:grpSpPr>
          <p:pic>
            <p:nvPicPr>
              <p:cNvPr id="84" name="图片 83"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85" name="图片 84"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86" name="组合 85"/>
          <p:cNvGrpSpPr>
            <a:grpSpLocks noChangeAspect="1"/>
          </p:cNvGrpSpPr>
          <p:nvPr/>
        </p:nvGrpSpPr>
        <p:grpSpPr>
          <a:xfrm>
            <a:off x="9063355" y="5342890"/>
            <a:ext cx="1028539" cy="1052045"/>
            <a:chOff x="15246" y="3607"/>
            <a:chExt cx="2169" cy="2169"/>
          </a:xfrm>
        </p:grpSpPr>
        <p:sp>
          <p:nvSpPr>
            <p:cNvPr id="95" name="立方体 94"/>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立方体 95"/>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7" name="组合 96"/>
          <p:cNvGrpSpPr/>
          <p:nvPr/>
        </p:nvGrpSpPr>
        <p:grpSpPr>
          <a:xfrm rot="5520000">
            <a:off x="10793730" y="5614035"/>
            <a:ext cx="109855" cy="1042670"/>
            <a:chOff x="13448" y="8112"/>
            <a:chExt cx="534" cy="1750"/>
          </a:xfrm>
        </p:grpSpPr>
        <p:sp>
          <p:nvSpPr>
            <p:cNvPr id="107" name="立方体 106"/>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8" name="组合 107"/>
            <p:cNvGrpSpPr/>
            <p:nvPr/>
          </p:nvGrpSpPr>
          <p:grpSpPr>
            <a:xfrm rot="5400000" flipH="1" flipV="1">
              <a:off x="13403" y="8157"/>
              <a:ext cx="624" cy="535"/>
              <a:chOff x="9227" y="8532"/>
              <a:chExt cx="560" cy="517"/>
            </a:xfrm>
          </p:grpSpPr>
          <p:pic>
            <p:nvPicPr>
              <p:cNvPr id="109" name="图片 10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10" name="图片 10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11" name="组合 110"/>
          <p:cNvGrpSpPr>
            <a:grpSpLocks noChangeAspect="1"/>
          </p:cNvGrpSpPr>
          <p:nvPr/>
        </p:nvGrpSpPr>
        <p:grpSpPr>
          <a:xfrm>
            <a:off x="10236835" y="5572125"/>
            <a:ext cx="872490" cy="890270"/>
            <a:chOff x="17647" y="3941"/>
            <a:chExt cx="1839" cy="1834"/>
          </a:xfrm>
        </p:grpSpPr>
        <p:sp>
          <p:nvSpPr>
            <p:cNvPr id="112" name="立方体 111"/>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立方体 112"/>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4" name="组合 113"/>
          <p:cNvGrpSpPr/>
          <p:nvPr/>
        </p:nvGrpSpPr>
        <p:grpSpPr>
          <a:xfrm rot="480000" flipV="1">
            <a:off x="3859530" y="5352415"/>
            <a:ext cx="542290" cy="210185"/>
            <a:chOff x="9952" y="7527"/>
            <a:chExt cx="837" cy="597"/>
          </a:xfrm>
        </p:grpSpPr>
        <p:pic>
          <p:nvPicPr>
            <p:cNvPr id="115" name="图片 114"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116" name="图片 115"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3" name="组合 142"/>
          <p:cNvGrpSpPr/>
          <p:nvPr/>
        </p:nvGrpSpPr>
        <p:grpSpPr>
          <a:xfrm>
            <a:off x="11232515" y="5987415"/>
            <a:ext cx="755650" cy="325120"/>
            <a:chOff x="18790" y="9468"/>
            <a:chExt cx="2206" cy="783"/>
          </a:xfrm>
        </p:grpSpPr>
        <p:sp>
          <p:nvSpPr>
            <p:cNvPr id="80" name="Google Shape;7018;p72"/>
            <p:cNvSpPr>
              <a:spLocks noChangeAspect="1"/>
            </p:cNvSpPr>
            <p:nvPr/>
          </p:nvSpPr>
          <p:spPr>
            <a:xfrm rot="5220000">
              <a:off x="19502" y="8756"/>
              <a:ext cx="782" cy="2207"/>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 name="Google Shape;7018;p72"/>
            <p:cNvSpPr>
              <a:spLocks noChangeAspect="1"/>
            </p:cNvSpPr>
            <p:nvPr/>
          </p:nvSpPr>
          <p:spPr>
            <a:xfrm rot="16020000">
              <a:off x="19502" y="8757"/>
              <a:ext cx="782" cy="2207"/>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18" name="组合 117"/>
          <p:cNvGrpSpPr/>
          <p:nvPr/>
        </p:nvGrpSpPr>
        <p:grpSpPr>
          <a:xfrm rot="5520000">
            <a:off x="5305425" y="4621530"/>
            <a:ext cx="156210" cy="1481455"/>
            <a:chOff x="13447" y="8111"/>
            <a:chExt cx="540" cy="1752"/>
          </a:xfrm>
        </p:grpSpPr>
        <p:sp>
          <p:nvSpPr>
            <p:cNvPr id="119" name="立方体 118"/>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0" name="组合 119"/>
            <p:cNvGrpSpPr/>
            <p:nvPr/>
          </p:nvGrpSpPr>
          <p:grpSpPr>
            <a:xfrm rot="5400000" flipH="1" flipV="1">
              <a:off x="13405" y="8152"/>
              <a:ext cx="624" cy="540"/>
              <a:chOff x="9229" y="8532"/>
              <a:chExt cx="560" cy="522"/>
            </a:xfrm>
          </p:grpSpPr>
          <p:pic>
            <p:nvPicPr>
              <p:cNvPr id="121" name="图片 120"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2" name="图片 121"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123" name="立方体 122"/>
          <p:cNvSpPr/>
          <p:nvPr/>
        </p:nvSpPr>
        <p:spPr>
          <a:xfrm rot="16320000">
            <a:off x="6727825" y="5156835"/>
            <a:ext cx="123190" cy="82042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4" name="组合 123"/>
          <p:cNvGrpSpPr/>
          <p:nvPr/>
        </p:nvGrpSpPr>
        <p:grpSpPr>
          <a:xfrm rot="5520000">
            <a:off x="6894830" y="4974590"/>
            <a:ext cx="156210" cy="1221105"/>
            <a:chOff x="13447" y="8111"/>
            <a:chExt cx="540" cy="1752"/>
          </a:xfrm>
        </p:grpSpPr>
        <p:sp>
          <p:nvSpPr>
            <p:cNvPr id="125" name="立方体 124"/>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6" name="组合 125"/>
            <p:cNvGrpSpPr/>
            <p:nvPr/>
          </p:nvGrpSpPr>
          <p:grpSpPr>
            <a:xfrm rot="5400000" flipH="1" flipV="1">
              <a:off x="13405" y="8152"/>
              <a:ext cx="624" cy="540"/>
              <a:chOff x="9229" y="8532"/>
              <a:chExt cx="560" cy="522"/>
            </a:xfrm>
          </p:grpSpPr>
          <p:pic>
            <p:nvPicPr>
              <p:cNvPr id="127" name="图片 126"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8" name="图片 127"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129" name="组合 128"/>
          <p:cNvGrpSpPr/>
          <p:nvPr/>
        </p:nvGrpSpPr>
        <p:grpSpPr>
          <a:xfrm rot="5520000">
            <a:off x="8349615" y="5171440"/>
            <a:ext cx="109220" cy="1310005"/>
            <a:chOff x="13448" y="8112"/>
            <a:chExt cx="534" cy="1750"/>
          </a:xfrm>
        </p:grpSpPr>
        <p:sp>
          <p:nvSpPr>
            <p:cNvPr id="130" name="立方体 12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1" name="组合 130"/>
            <p:cNvGrpSpPr/>
            <p:nvPr/>
          </p:nvGrpSpPr>
          <p:grpSpPr>
            <a:xfrm rot="5400000" flipH="1" flipV="1">
              <a:off x="13403" y="8157"/>
              <a:ext cx="624" cy="535"/>
              <a:chOff x="9227" y="8532"/>
              <a:chExt cx="560" cy="517"/>
            </a:xfrm>
          </p:grpSpPr>
          <p:pic>
            <p:nvPicPr>
              <p:cNvPr id="132" name="图片 13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33" name="图片 132"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34" name="组合 133"/>
          <p:cNvGrpSpPr>
            <a:grpSpLocks noChangeAspect="1"/>
          </p:cNvGrpSpPr>
          <p:nvPr/>
        </p:nvGrpSpPr>
        <p:grpSpPr>
          <a:xfrm>
            <a:off x="7615555" y="4987290"/>
            <a:ext cx="1345565" cy="1376680"/>
            <a:chOff x="12176" y="2718"/>
            <a:chExt cx="2838" cy="2838"/>
          </a:xfrm>
        </p:grpSpPr>
        <p:sp>
          <p:nvSpPr>
            <p:cNvPr id="135" name="立方体 134"/>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立方体 135"/>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7" name="组合 136"/>
          <p:cNvGrpSpPr>
            <a:grpSpLocks noChangeAspect="1"/>
          </p:cNvGrpSpPr>
          <p:nvPr/>
        </p:nvGrpSpPr>
        <p:grpSpPr>
          <a:xfrm>
            <a:off x="6132830" y="4941570"/>
            <a:ext cx="1345565" cy="1376680"/>
            <a:chOff x="9244" y="2470"/>
            <a:chExt cx="2838" cy="2838"/>
          </a:xfrm>
        </p:grpSpPr>
        <p:sp>
          <p:nvSpPr>
            <p:cNvPr id="138" name="立方体 137"/>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立方体 138"/>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0" name="组合 139"/>
          <p:cNvGrpSpPr>
            <a:grpSpLocks noChangeAspect="1"/>
          </p:cNvGrpSpPr>
          <p:nvPr/>
        </p:nvGrpSpPr>
        <p:grpSpPr>
          <a:xfrm>
            <a:off x="4405630" y="4563745"/>
            <a:ext cx="1663065" cy="1699895"/>
            <a:chOff x="6035" y="1803"/>
            <a:chExt cx="3507" cy="3504"/>
          </a:xfrm>
        </p:grpSpPr>
        <p:sp>
          <p:nvSpPr>
            <p:cNvPr id="141" name="立方体 140"/>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立方体 14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5" name="立方体 144"/>
          <p:cNvSpPr>
            <a:spLocks noChangeAspect="1"/>
          </p:cNvSpPr>
          <p:nvPr/>
        </p:nvSpPr>
        <p:spPr>
          <a:xfrm>
            <a:off x="15561945" y="2290445"/>
            <a:ext cx="509905" cy="2807335"/>
          </a:xfrm>
          <a:prstGeom prst="cube">
            <a:avLst/>
          </a:prstGeom>
          <a:solidFill>
            <a:schemeClr val="bg1">
              <a:lumMod val="95000"/>
              <a:alpha val="48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76" name="Google Shape;376;p22"/>
          <p:cNvGrpSpPr/>
          <p:nvPr/>
        </p:nvGrpSpPr>
        <p:grpSpPr>
          <a:xfrm>
            <a:off x="13168125" y="5226025"/>
            <a:ext cx="1914300" cy="2472965"/>
            <a:chOff x="2179100" y="1727750"/>
            <a:chExt cx="1914300" cy="2472965"/>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solidFill>
              <a:schemeClr val="accent4">
                <a:lumMod val="40000"/>
                <a:lumOff val="60000"/>
              </a:schemeClr>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80" name="Google Shape;380;p22"/>
            <p:cNvSpPr/>
            <p:nvPr/>
          </p:nvSpPr>
          <p:spPr>
            <a:xfrm>
              <a:off x="2461800" y="3764815"/>
              <a:ext cx="1515000" cy="435900"/>
            </a:xfrm>
            <a:prstGeom prst="roundRect">
              <a:avLst>
                <a:gd name="adj" fmla="val 16667"/>
              </a:avLst>
            </a:prstGeom>
            <a:solidFill>
              <a:srgbClr val="FDCBB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arrow"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solidFill>
              <a:srgbClr val="CBF7F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arrow"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cxnSp>
        <p:nvCxnSpPr>
          <p:cNvPr id="148" name="肘形连接符 147"/>
          <p:cNvCxnSpPr/>
          <p:nvPr/>
        </p:nvCxnSpPr>
        <p:spPr>
          <a:xfrm rot="10800000">
            <a:off x="13454380" y="5782945"/>
            <a:ext cx="758825" cy="352425"/>
          </a:xfrm>
          <a:prstGeom prst="bentConnector3">
            <a:avLst>
              <a:gd name="adj1" fmla="val 13138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Google Shape;5663;p98"/>
          <p:cNvSpPr>
            <a:spLocks noChangeAspect="1"/>
          </p:cNvSpPr>
          <p:nvPr/>
        </p:nvSpPr>
        <p:spPr>
          <a:xfrm>
            <a:off x="7929880" y="6824980"/>
            <a:ext cx="1320165" cy="1320165"/>
          </a:xfrm>
          <a:prstGeom prst="rect">
            <a:avLst/>
          </a:prstGeom>
          <a:solidFill>
            <a:srgbClr val="BECE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 name="Google Shape;6082;p106"/>
          <p:cNvSpPr/>
          <p:nvPr/>
        </p:nvSpPr>
        <p:spPr>
          <a:xfrm>
            <a:off x="19424833" y="1145057"/>
            <a:ext cx="108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66" name="Google Shape;6080;p106"/>
          <p:cNvSpPr/>
          <p:nvPr/>
        </p:nvSpPr>
        <p:spPr>
          <a:xfrm>
            <a:off x="19424549" y="1883942"/>
            <a:ext cx="108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altLang="en-GB" sz="1000"/>
          </a:p>
        </p:txBody>
      </p:sp>
      <p:sp>
        <p:nvSpPr>
          <p:cNvPr id="167" name="Google Shape;6080;p106"/>
          <p:cNvSpPr/>
          <p:nvPr/>
        </p:nvSpPr>
        <p:spPr>
          <a:xfrm>
            <a:off x="19424549" y="3362222"/>
            <a:ext cx="1080000" cy="54000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8" name="Google Shape;6080;p106"/>
          <p:cNvSpPr/>
          <p:nvPr/>
        </p:nvSpPr>
        <p:spPr>
          <a:xfrm>
            <a:off x="19424549" y="4074057"/>
            <a:ext cx="1080000" cy="54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9" name="Google Shape;6080;p106"/>
          <p:cNvSpPr/>
          <p:nvPr/>
        </p:nvSpPr>
        <p:spPr>
          <a:xfrm>
            <a:off x="19424549" y="2623082"/>
            <a:ext cx="1080000" cy="54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70" name="Google Shape;6080;p106"/>
          <p:cNvSpPr/>
          <p:nvPr/>
        </p:nvSpPr>
        <p:spPr>
          <a:xfrm>
            <a:off x="19424549" y="4785892"/>
            <a:ext cx="1080000" cy="54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1" name="Google Shape;6080;p106"/>
          <p:cNvSpPr/>
          <p:nvPr/>
        </p:nvSpPr>
        <p:spPr>
          <a:xfrm>
            <a:off x="19424549" y="5497727"/>
            <a:ext cx="1080000" cy="540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2" name="Google Shape;6080;p106"/>
          <p:cNvSpPr/>
          <p:nvPr/>
        </p:nvSpPr>
        <p:spPr>
          <a:xfrm>
            <a:off x="19424549" y="6209562"/>
            <a:ext cx="1080000" cy="540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3" name="Google Shape;6080;p106"/>
          <p:cNvSpPr/>
          <p:nvPr/>
        </p:nvSpPr>
        <p:spPr>
          <a:xfrm>
            <a:off x="19424549" y="6921397"/>
            <a:ext cx="1080000" cy="540000"/>
          </a:xfrm>
          <a:prstGeom prst="rect">
            <a:avLst/>
          </a:prstGeom>
          <a:solidFill>
            <a:srgbClr val="F3C3D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4" name="Google Shape;5663;p98"/>
          <p:cNvSpPr>
            <a:spLocks noChangeAspect="1"/>
          </p:cNvSpPr>
          <p:nvPr/>
        </p:nvSpPr>
        <p:spPr>
          <a:xfrm>
            <a:off x="11242675" y="7105650"/>
            <a:ext cx="753745" cy="753745"/>
          </a:xfrm>
          <a:prstGeom prst="rect">
            <a:avLst/>
          </a:prstGeom>
          <a:solidFill>
            <a:srgbClr val="B9D7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 name="Google Shape;5663;p98"/>
          <p:cNvSpPr>
            <a:spLocks noChangeAspect="1"/>
          </p:cNvSpPr>
          <p:nvPr/>
        </p:nvSpPr>
        <p:spPr>
          <a:xfrm>
            <a:off x="81915" y="3437255"/>
            <a:ext cx="1573530" cy="1320165"/>
          </a:xfrm>
          <a:prstGeom prst="rect">
            <a:avLst/>
          </a:prstGeom>
          <a:solidFill>
            <a:srgbClr val="BFCC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77" name="曲线连接符 176"/>
          <p:cNvCxnSpPr>
            <a:stCxn id="175" idx="3"/>
          </p:cNvCxnSpPr>
          <p:nvPr/>
        </p:nvCxnSpPr>
        <p:spPr>
          <a:xfrm>
            <a:off x="1655445" y="4097655"/>
            <a:ext cx="1774190" cy="1563370"/>
          </a:xfrm>
          <a:prstGeom prst="curvedConnector3">
            <a:avLst>
              <a:gd name="adj1" fmla="val 38546"/>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8" name="曲线连接符 177"/>
          <p:cNvCxnSpPr>
            <a:stCxn id="175" idx="3"/>
          </p:cNvCxnSpPr>
          <p:nvPr/>
        </p:nvCxnSpPr>
        <p:spPr>
          <a:xfrm flipV="1">
            <a:off x="1655445" y="2745105"/>
            <a:ext cx="1472565" cy="1352550"/>
          </a:xfrm>
          <a:prstGeom prst="curvedConnector3">
            <a:avLst>
              <a:gd name="adj1" fmla="val 50022"/>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9" name="曲线连接符 178"/>
          <p:cNvCxnSpPr>
            <a:endCxn id="164" idx="1"/>
          </p:cNvCxnSpPr>
          <p:nvPr/>
        </p:nvCxnSpPr>
        <p:spPr>
          <a:xfrm>
            <a:off x="1655445" y="4097655"/>
            <a:ext cx="6274435" cy="3387725"/>
          </a:xfrm>
          <a:prstGeom prst="curvedConnector3">
            <a:avLst>
              <a:gd name="adj1" fmla="val 6487"/>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1" name="曲线连接符 180"/>
          <p:cNvCxnSpPr>
            <a:stCxn id="164" idx="3"/>
            <a:endCxn id="174" idx="1"/>
          </p:cNvCxnSpPr>
          <p:nvPr/>
        </p:nvCxnSpPr>
        <p:spPr>
          <a:xfrm flipV="1">
            <a:off x="9250045" y="7482840"/>
            <a:ext cx="1992630" cy="2540"/>
          </a:xfrm>
          <a:prstGeom prst="curvedConnector3">
            <a:avLst>
              <a:gd name="adj1" fmla="val 5000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174" idx="3"/>
            <a:endCxn id="380" idx="1"/>
          </p:cNvCxnSpPr>
          <p:nvPr/>
        </p:nvCxnSpPr>
        <p:spPr>
          <a:xfrm flipV="1">
            <a:off x="11996420" y="7480935"/>
            <a:ext cx="1454150" cy="190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4" name="Google Shape;5663;p98"/>
          <p:cNvSpPr>
            <a:spLocks noChangeAspect="1"/>
          </p:cNvSpPr>
          <p:nvPr/>
        </p:nvSpPr>
        <p:spPr>
          <a:xfrm>
            <a:off x="16435705" y="2745105"/>
            <a:ext cx="317500" cy="2056130"/>
          </a:xfrm>
          <a:prstGeom prst="rect">
            <a:avLst/>
          </a:prstGeom>
          <a:solidFill>
            <a:srgbClr val="BECEF6"/>
          </a:solidFill>
          <a:ln w="22225"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6080;p106"/>
          <p:cNvSpPr/>
          <p:nvPr/>
        </p:nvSpPr>
        <p:spPr>
          <a:xfrm>
            <a:off x="17966589" y="2502432"/>
            <a:ext cx="1080000" cy="540000"/>
          </a:xfrm>
          <a:prstGeom prst="rect">
            <a:avLst/>
          </a:prstGeom>
          <a:solidFill>
            <a:srgbClr val="E7F4F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5" name="Google Shape;6080;p106"/>
          <p:cNvSpPr/>
          <p:nvPr/>
        </p:nvSpPr>
        <p:spPr>
          <a:xfrm>
            <a:off x="17966589" y="3202202"/>
            <a:ext cx="1080000" cy="540000"/>
          </a:xfrm>
          <a:prstGeom prst="rect">
            <a:avLst/>
          </a:prstGeom>
          <a:solidFill>
            <a:srgbClr val="24AA9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1" name="Google Shape;6080;p106"/>
          <p:cNvSpPr/>
          <p:nvPr/>
        </p:nvSpPr>
        <p:spPr>
          <a:xfrm>
            <a:off x="17966589" y="3901972"/>
            <a:ext cx="1080000" cy="54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3" name="Google Shape;6080;p106"/>
          <p:cNvSpPr/>
          <p:nvPr/>
        </p:nvSpPr>
        <p:spPr>
          <a:xfrm>
            <a:off x="17966589" y="4601742"/>
            <a:ext cx="1080000" cy="540000"/>
          </a:xfrm>
          <a:prstGeom prst="rect">
            <a:avLst/>
          </a:prstGeom>
          <a:solidFill>
            <a:srgbClr val="E4FFF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5" name="Google Shape;6080;p106"/>
          <p:cNvSpPr/>
          <p:nvPr/>
        </p:nvSpPr>
        <p:spPr>
          <a:xfrm>
            <a:off x="17966589" y="5301512"/>
            <a:ext cx="1080000" cy="540000"/>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cxnSp>
        <p:nvCxnSpPr>
          <p:cNvPr id="16" name="曲线连接符 15"/>
          <p:cNvCxnSpPr>
            <a:endCxn id="145" idx="2"/>
          </p:cNvCxnSpPr>
          <p:nvPr/>
        </p:nvCxnSpPr>
        <p:spPr>
          <a:xfrm>
            <a:off x="14371955" y="3244850"/>
            <a:ext cx="1189990" cy="513080"/>
          </a:xfrm>
          <a:prstGeom prst="curvedConnector3">
            <a:avLst>
              <a:gd name="adj1" fmla="val 50053"/>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a:endCxn id="145" idx="2"/>
          </p:cNvCxnSpPr>
          <p:nvPr/>
        </p:nvCxnSpPr>
        <p:spPr>
          <a:xfrm flipV="1">
            <a:off x="11866880" y="3757930"/>
            <a:ext cx="3695065" cy="2330450"/>
          </a:xfrm>
          <a:prstGeom prst="curvedConnector3">
            <a:avLst>
              <a:gd name="adj1" fmla="val 42567"/>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endCxn id="145" idx="2"/>
          </p:cNvCxnSpPr>
          <p:nvPr/>
        </p:nvCxnSpPr>
        <p:spPr>
          <a:xfrm rot="16200000">
            <a:off x="14102715" y="3867150"/>
            <a:ext cx="1567815" cy="1349375"/>
          </a:xfrm>
          <a:prstGeom prst="curvedConnector2">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16071850" y="3736975"/>
            <a:ext cx="363855" cy="508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152900" y="6824980"/>
            <a:ext cx="2362200" cy="398780"/>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Transformer</a:t>
            </a:r>
            <a:endParaRPr lang="en-US" altLang="zh-CN" sz="2000">
              <a:latin typeface="Times New Roman" panose="02020603050405020304" charset="0"/>
              <a:cs typeface="Times New Roman" panose="02020603050405020304" charset="0"/>
            </a:endParaRPr>
          </a:p>
        </p:txBody>
      </p:sp>
      <p:sp>
        <p:nvSpPr>
          <p:cNvPr id="46" name="文本框 45"/>
          <p:cNvSpPr txBox="1"/>
          <p:nvPr/>
        </p:nvSpPr>
        <p:spPr>
          <a:xfrm>
            <a:off x="9063355" y="7117080"/>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Maxpool 1</a:t>
            </a:r>
            <a:r>
              <a:rPr lang="en-US" altLang="zh-CN">
                <a:latin typeface="Times New Roman" panose="02020603050405020304" charset="0"/>
                <a:cs typeface="Times New Roman" panose="02020603050405020304" charset="0"/>
                <a:sym typeface="+mn-ea"/>
              </a:rPr>
              <a:t>×</a:t>
            </a:r>
            <a:r>
              <a:rPr lang="en-US" altLang="zh-CN">
                <a:latin typeface="Times New Roman" panose="02020603050405020304" charset="0"/>
                <a:cs typeface="Times New Roman" panose="02020603050405020304" charset="0"/>
              </a:rPr>
              <a:t>4</a:t>
            </a:r>
            <a:endParaRPr lang="en-US" altLang="zh-CN">
              <a:latin typeface="Times New Roman" panose="02020603050405020304" charset="0"/>
              <a:cs typeface="Times New Roman" panose="02020603050405020304" charset="0"/>
            </a:endParaRPr>
          </a:p>
        </p:txBody>
      </p:sp>
      <p:sp>
        <p:nvSpPr>
          <p:cNvPr id="47" name="文本框 46"/>
          <p:cNvSpPr txBox="1"/>
          <p:nvPr/>
        </p:nvSpPr>
        <p:spPr>
          <a:xfrm>
            <a:off x="-179705" y="2597785"/>
            <a:ext cx="2096135" cy="891540"/>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Input</a:t>
            </a:r>
            <a:r>
              <a:rPr lang="zh-CN" altLang="en-US" sz="2000">
                <a:latin typeface="Times New Roman" panose="02020603050405020304" charset="0"/>
                <a:cs typeface="Times New Roman" panose="02020603050405020304" charset="0"/>
              </a:rPr>
              <a:t>：</a:t>
            </a:r>
            <a:endParaRPr lang="zh-CN" altLang="en-US" sz="2000">
              <a:latin typeface="Times New Roman" panose="02020603050405020304" charset="0"/>
              <a:cs typeface="Times New Roman" panose="02020603050405020304" charset="0"/>
            </a:endParaRPr>
          </a:p>
          <a:p>
            <a:pPr algn="ctr"/>
            <a:r>
              <a:rPr lang="en-US" altLang="zh-CN" sz="1600">
                <a:latin typeface="Times New Roman" panose="02020603050405020304" charset="0"/>
                <a:cs typeface="Times New Roman" panose="02020603050405020304" charset="0"/>
              </a:rPr>
              <a:t>MFC Coefficients</a:t>
            </a:r>
            <a:endParaRPr lang="en-US" altLang="zh-CN" sz="1600">
              <a:latin typeface="Times New Roman" panose="02020603050405020304" charset="0"/>
              <a:cs typeface="Times New Roman" panose="02020603050405020304" charset="0"/>
            </a:endParaRPr>
          </a:p>
          <a:p>
            <a:pPr algn="ctr"/>
            <a:r>
              <a:rPr lang="en-US" altLang="zh-CN" sz="1600">
                <a:latin typeface="Times New Roman" panose="02020603050405020304" charset="0"/>
                <a:cs typeface="Times New Roman" panose="02020603050405020304" charset="0"/>
              </a:rPr>
              <a:t>40 × 282</a:t>
            </a:r>
            <a:endParaRPr lang="en-US" altLang="zh-CN" sz="1600">
              <a:latin typeface="Times New Roman" panose="02020603050405020304" charset="0"/>
              <a:cs typeface="Times New Roman" panose="02020603050405020304" charset="0"/>
            </a:endParaRPr>
          </a:p>
        </p:txBody>
      </p:sp>
      <p:sp>
        <p:nvSpPr>
          <p:cNvPr id="48" name="文本框 47"/>
          <p:cNvSpPr txBox="1"/>
          <p:nvPr/>
        </p:nvSpPr>
        <p:spPr>
          <a:xfrm>
            <a:off x="11224260" y="7117080"/>
            <a:ext cx="833120" cy="64516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Input</a:t>
            </a:r>
            <a:endParaRPr lang="en-US" altLang="zh-CN">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40</a:t>
            </a:r>
            <a:r>
              <a:rPr lang="en-US" altLang="zh-CN">
                <a:latin typeface="Times New Roman" panose="02020603050405020304" charset="0"/>
                <a:cs typeface="Times New Roman" panose="02020603050405020304" charset="0"/>
                <a:sym typeface="+mn-ea"/>
              </a:rPr>
              <a:t>×70</a:t>
            </a:r>
            <a:endParaRPr lang="en-US" altLang="zh-CN">
              <a:latin typeface="Times New Roman" panose="02020603050405020304" charset="0"/>
              <a:cs typeface="Times New Roman" panose="02020603050405020304" charset="0"/>
            </a:endParaRPr>
          </a:p>
        </p:txBody>
      </p:sp>
      <p:sp>
        <p:nvSpPr>
          <p:cNvPr id="49" name="文本框 48"/>
          <p:cNvSpPr txBox="1"/>
          <p:nvPr/>
        </p:nvSpPr>
        <p:spPr>
          <a:xfrm>
            <a:off x="8128000" y="7263130"/>
            <a:ext cx="93535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40</a:t>
            </a:r>
            <a:r>
              <a:rPr lang="en-US" altLang="zh-CN">
                <a:latin typeface="Times New Roman" panose="02020603050405020304" charset="0"/>
                <a:cs typeface="Times New Roman" panose="02020603050405020304" charset="0"/>
                <a:sym typeface="+mn-ea"/>
              </a:rPr>
              <a:t>×282</a:t>
            </a:r>
            <a:endParaRPr lang="en-US" altLang="zh-CN">
              <a:latin typeface="Times New Roman" panose="02020603050405020304" charset="0"/>
              <a:cs typeface="Times New Roman" panose="02020603050405020304" charset="0"/>
            </a:endParaRPr>
          </a:p>
        </p:txBody>
      </p:sp>
      <p:sp>
        <p:nvSpPr>
          <p:cNvPr id="52" name="文本框 51"/>
          <p:cNvSpPr txBox="1"/>
          <p:nvPr/>
        </p:nvSpPr>
        <p:spPr>
          <a:xfrm>
            <a:off x="1837690" y="1791970"/>
            <a:ext cx="1410335" cy="953135"/>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CNN 1</a:t>
            </a:r>
            <a:endParaRPr lang="zh-CN" altLang="en-US" sz="2000">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Input:</a:t>
            </a:r>
            <a:endParaRPr lang="en-US" altLang="zh-CN">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40 × 282</a:t>
            </a:r>
            <a:endParaRPr lang="en-US" altLang="zh-CN">
              <a:latin typeface="Times New Roman" panose="02020603050405020304" charset="0"/>
              <a:cs typeface="Times New Roman" panose="02020603050405020304" charset="0"/>
            </a:endParaRPr>
          </a:p>
        </p:txBody>
      </p:sp>
      <p:sp>
        <p:nvSpPr>
          <p:cNvPr id="53" name="文本框 52"/>
          <p:cNvSpPr txBox="1"/>
          <p:nvPr/>
        </p:nvSpPr>
        <p:spPr>
          <a:xfrm>
            <a:off x="2184400" y="4348480"/>
            <a:ext cx="1410335" cy="953135"/>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CNN 2</a:t>
            </a:r>
            <a:endParaRPr lang="zh-CN" altLang="en-US" sz="2000">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Input:</a:t>
            </a:r>
            <a:endParaRPr lang="en-US" altLang="zh-CN">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40 × 282</a:t>
            </a:r>
            <a:endParaRPr lang="en-US" altLang="zh-CN">
              <a:latin typeface="Times New Roman" panose="02020603050405020304" charset="0"/>
              <a:cs typeface="Times New Roman" panose="02020603050405020304" charset="0"/>
            </a:endParaRPr>
          </a:p>
        </p:txBody>
      </p:sp>
      <p:cxnSp>
        <p:nvCxnSpPr>
          <p:cNvPr id="54" name="直接箭头连接符 53"/>
          <p:cNvCxnSpPr>
            <a:stCxn id="380" idx="0"/>
          </p:cNvCxnSpPr>
          <p:nvPr/>
        </p:nvCxnSpPr>
        <p:spPr>
          <a:xfrm flipV="1">
            <a:off x="14208125" y="6885305"/>
            <a:ext cx="5715" cy="377825"/>
          </a:xfrm>
          <a:prstGeom prst="straightConnector1">
            <a:avLst/>
          </a:prstGeom>
          <a:ln w="158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连接符 54"/>
          <p:cNvCxnSpPr>
            <a:endCxn id="71" idx="0"/>
          </p:cNvCxnSpPr>
          <p:nvPr/>
        </p:nvCxnSpPr>
        <p:spPr>
          <a:xfrm flipH="1">
            <a:off x="16593820" y="4874895"/>
            <a:ext cx="635" cy="38989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5561310" y="5264785"/>
            <a:ext cx="206438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Log Softmax</a:t>
            </a:r>
            <a:endParaRPr lang="en-US" altLang="zh-CN">
              <a:latin typeface="Times New Roman" panose="02020603050405020304" charset="0"/>
              <a:cs typeface="Times New Roman" panose="02020603050405020304" charset="0"/>
            </a:endParaRPr>
          </a:p>
        </p:txBody>
      </p:sp>
      <p:sp>
        <p:nvSpPr>
          <p:cNvPr id="72" name="文本框 71"/>
          <p:cNvSpPr txBox="1"/>
          <p:nvPr/>
        </p:nvSpPr>
        <p:spPr>
          <a:xfrm>
            <a:off x="15284450" y="1922145"/>
            <a:ext cx="115125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Dense</a:t>
            </a:r>
            <a:endParaRPr lang="en-US" altLang="zh-CN">
              <a:latin typeface="Times New Roman" panose="02020603050405020304" charset="0"/>
              <a:cs typeface="Times New Roman" panose="02020603050405020304" charset="0"/>
            </a:endParaRPr>
          </a:p>
        </p:txBody>
      </p:sp>
      <p:sp>
        <p:nvSpPr>
          <p:cNvPr id="73" name="文本框 72"/>
          <p:cNvSpPr txBox="1"/>
          <p:nvPr/>
        </p:nvSpPr>
        <p:spPr>
          <a:xfrm>
            <a:off x="3707130" y="3827780"/>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Conv 3</a:t>
            </a:r>
            <a:r>
              <a:rPr lang="en-US" altLang="zh-CN">
                <a:latin typeface="Times New Roman" panose="02020603050405020304" charset="0"/>
                <a:cs typeface="Times New Roman" panose="02020603050405020304" charset="0"/>
                <a:sym typeface="+mn-ea"/>
              </a:rPr>
              <a:t>×3</a:t>
            </a:r>
            <a:endParaRPr lang="en-US" altLang="zh-CN">
              <a:latin typeface="Times New Roman" panose="02020603050405020304" charset="0"/>
              <a:cs typeface="Times New Roman" panose="02020603050405020304" charset="0"/>
              <a:sym typeface="+mn-ea"/>
            </a:endParaRPr>
          </a:p>
        </p:txBody>
      </p:sp>
      <p:sp>
        <p:nvSpPr>
          <p:cNvPr id="74" name="文本框 73"/>
          <p:cNvSpPr txBox="1"/>
          <p:nvPr/>
        </p:nvSpPr>
        <p:spPr>
          <a:xfrm>
            <a:off x="5527675" y="3949700"/>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Maxpool 2</a:t>
            </a:r>
            <a:r>
              <a:rPr lang="en-US" altLang="zh-CN">
                <a:latin typeface="Times New Roman" panose="02020603050405020304" charset="0"/>
                <a:cs typeface="Times New Roman" panose="02020603050405020304" charset="0"/>
                <a:sym typeface="+mn-ea"/>
              </a:rPr>
              <a:t>×2</a:t>
            </a:r>
            <a:endParaRPr lang="en-US" altLang="zh-CN">
              <a:latin typeface="Times New Roman" panose="02020603050405020304" charset="0"/>
              <a:cs typeface="Times New Roman" panose="02020603050405020304" charset="0"/>
              <a:sym typeface="+mn-ea"/>
            </a:endParaRPr>
          </a:p>
        </p:txBody>
      </p:sp>
      <p:sp>
        <p:nvSpPr>
          <p:cNvPr id="75" name="文本框 74"/>
          <p:cNvSpPr txBox="1"/>
          <p:nvPr/>
        </p:nvSpPr>
        <p:spPr>
          <a:xfrm>
            <a:off x="8961120" y="4226560"/>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Maxpool 4</a:t>
            </a:r>
            <a:r>
              <a:rPr lang="en-US" altLang="zh-CN">
                <a:latin typeface="Times New Roman" panose="02020603050405020304" charset="0"/>
                <a:cs typeface="Times New Roman" panose="02020603050405020304" charset="0"/>
                <a:sym typeface="+mn-ea"/>
              </a:rPr>
              <a:t>×4</a:t>
            </a:r>
            <a:endParaRPr lang="en-US" altLang="zh-CN">
              <a:latin typeface="Times New Roman" panose="02020603050405020304" charset="0"/>
              <a:cs typeface="Times New Roman" panose="02020603050405020304" charset="0"/>
              <a:sym typeface="+mn-ea"/>
            </a:endParaRPr>
          </a:p>
        </p:txBody>
      </p:sp>
      <p:sp>
        <p:nvSpPr>
          <p:cNvPr id="87" name="文本框 86"/>
          <p:cNvSpPr txBox="1"/>
          <p:nvPr/>
        </p:nvSpPr>
        <p:spPr>
          <a:xfrm>
            <a:off x="7408545" y="4074160"/>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Conv 3</a:t>
            </a:r>
            <a:r>
              <a:rPr lang="en-US" altLang="zh-CN">
                <a:latin typeface="Times New Roman" panose="02020603050405020304" charset="0"/>
                <a:cs typeface="Times New Roman" panose="02020603050405020304" charset="0"/>
                <a:sym typeface="+mn-ea"/>
              </a:rPr>
              <a:t>×3</a:t>
            </a:r>
            <a:endParaRPr lang="en-US" altLang="zh-CN">
              <a:latin typeface="Times New Roman" panose="02020603050405020304" charset="0"/>
              <a:cs typeface="Times New Roman" panose="02020603050405020304" charset="0"/>
              <a:sym typeface="+mn-ea"/>
            </a:endParaRPr>
          </a:p>
        </p:txBody>
      </p:sp>
      <p:sp>
        <p:nvSpPr>
          <p:cNvPr id="88" name="文本框 87"/>
          <p:cNvSpPr txBox="1"/>
          <p:nvPr/>
        </p:nvSpPr>
        <p:spPr>
          <a:xfrm>
            <a:off x="10589895" y="4512310"/>
            <a:ext cx="169989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Conv 3</a:t>
            </a:r>
            <a:r>
              <a:rPr lang="en-US" altLang="zh-CN">
                <a:latin typeface="Times New Roman" panose="02020603050405020304" charset="0"/>
                <a:cs typeface="Times New Roman" panose="02020603050405020304" charset="0"/>
                <a:sym typeface="+mn-ea"/>
              </a:rPr>
              <a:t>×3</a:t>
            </a:r>
            <a:endParaRPr lang="en-US" altLang="zh-CN">
              <a:latin typeface="Times New Roman" panose="02020603050405020304" charset="0"/>
              <a:cs typeface="Times New Roman" panose="02020603050405020304" charset="0"/>
              <a:sym typeface="+mn-ea"/>
            </a:endParaRPr>
          </a:p>
        </p:txBody>
      </p:sp>
      <p:sp>
        <p:nvSpPr>
          <p:cNvPr id="89" name="文本框 88"/>
          <p:cNvSpPr txBox="1"/>
          <p:nvPr/>
        </p:nvSpPr>
        <p:spPr>
          <a:xfrm>
            <a:off x="11996420" y="4144010"/>
            <a:ext cx="189674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Maxpool 4</a:t>
            </a:r>
            <a:r>
              <a:rPr lang="en-US" altLang="zh-CN">
                <a:latin typeface="Times New Roman" panose="02020603050405020304" charset="0"/>
                <a:cs typeface="Times New Roman" panose="02020603050405020304" charset="0"/>
                <a:sym typeface="+mn-ea"/>
              </a:rPr>
              <a:t>×4</a:t>
            </a:r>
            <a:endParaRPr lang="en-US" altLang="zh-CN">
              <a:latin typeface="Times New Roman" panose="02020603050405020304" charset="0"/>
              <a:cs typeface="Times New Roman" panose="02020603050405020304" charset="0"/>
              <a:sym typeface="+mn-ea"/>
            </a:endParaRPr>
          </a:p>
        </p:txBody>
      </p:sp>
      <p:cxnSp>
        <p:nvCxnSpPr>
          <p:cNvPr id="90" name="直接连接符 89"/>
          <p:cNvCxnSpPr>
            <a:endCxn id="73" idx="0"/>
          </p:cNvCxnSpPr>
          <p:nvPr/>
        </p:nvCxnSpPr>
        <p:spPr>
          <a:xfrm flipH="1">
            <a:off x="4888230" y="3472815"/>
            <a:ext cx="149225" cy="354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endCxn id="74" idx="0"/>
          </p:cNvCxnSpPr>
          <p:nvPr/>
        </p:nvCxnSpPr>
        <p:spPr>
          <a:xfrm flipH="1">
            <a:off x="6708775" y="3564255"/>
            <a:ext cx="113665" cy="385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endCxn id="87" idx="0"/>
          </p:cNvCxnSpPr>
          <p:nvPr/>
        </p:nvCxnSpPr>
        <p:spPr>
          <a:xfrm flipH="1">
            <a:off x="8589645" y="3599815"/>
            <a:ext cx="267970" cy="474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endCxn id="75" idx="0"/>
          </p:cNvCxnSpPr>
          <p:nvPr/>
        </p:nvCxnSpPr>
        <p:spPr>
          <a:xfrm flipH="1">
            <a:off x="10142220" y="3747770"/>
            <a:ext cx="240030" cy="478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11475085" y="3800475"/>
            <a:ext cx="346075" cy="7118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endCxn id="89" idx="0"/>
          </p:cNvCxnSpPr>
          <p:nvPr/>
        </p:nvCxnSpPr>
        <p:spPr>
          <a:xfrm flipH="1">
            <a:off x="12945110" y="3667760"/>
            <a:ext cx="404495" cy="476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flipV="1">
            <a:off x="4888230" y="4144010"/>
            <a:ext cx="28702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flipV="1">
            <a:off x="6635750" y="4340225"/>
            <a:ext cx="211455" cy="5187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endCxn id="87" idx="2"/>
          </p:cNvCxnSpPr>
          <p:nvPr/>
        </p:nvCxnSpPr>
        <p:spPr>
          <a:xfrm flipH="1" flipV="1">
            <a:off x="8589645" y="4442460"/>
            <a:ext cx="13970" cy="416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9820910" y="4689475"/>
            <a:ext cx="222250" cy="582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88" idx="2"/>
          </p:cNvCxnSpPr>
          <p:nvPr/>
        </p:nvCxnSpPr>
        <p:spPr>
          <a:xfrm flipV="1">
            <a:off x="10953750" y="4880610"/>
            <a:ext cx="486410" cy="581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endCxn id="89" idx="2"/>
          </p:cNvCxnSpPr>
          <p:nvPr/>
        </p:nvCxnSpPr>
        <p:spPr>
          <a:xfrm flipV="1">
            <a:off x="11789410" y="4512310"/>
            <a:ext cx="1155700" cy="1351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9"/>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5" name="立方体 34"/>
          <p:cNvSpPr>
            <a:spLocks noChangeAspect="1"/>
          </p:cNvSpPr>
          <p:nvPr/>
        </p:nvSpPr>
        <p:spPr>
          <a:xfrm rot="10800000">
            <a:off x="15561945" y="2291715"/>
            <a:ext cx="509905" cy="2807335"/>
          </a:xfrm>
          <a:prstGeom prst="cub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立方体 56"/>
          <p:cNvSpPr/>
          <p:nvPr/>
        </p:nvSpPr>
        <p:spPr>
          <a:xfrm rot="16320000">
            <a:off x="5143500" y="1395730"/>
            <a:ext cx="224790" cy="1514475"/>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3128010" y="1301750"/>
            <a:ext cx="847090" cy="2226310"/>
            <a:chOff x="4426" y="2050"/>
            <a:chExt cx="1334" cy="3506"/>
          </a:xfrm>
        </p:grpSpPr>
        <p:sp>
          <p:nvSpPr>
            <p:cNvPr id="38"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18" name="Google Shape;7018;p72"/>
            <p:cNvSpPr>
              <a:spLocks noChangeAspect="1"/>
            </p:cNvSpPr>
            <p:nvPr/>
          </p:nvSpPr>
          <p:spPr>
            <a:xfrm>
              <a:off x="4426" y="2050"/>
              <a:ext cx="1335" cy="3506"/>
            </a:xfrm>
            <a:prstGeom prst="cube">
              <a:avLst>
                <a:gd name="adj" fmla="val 77968"/>
              </a:avLst>
            </a:prstGeom>
            <a:solidFill>
              <a:schemeClr val="bg1">
                <a:lumMod val="95000"/>
                <a:alpha val="41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 name="组合 41"/>
          <p:cNvGrpSpPr/>
          <p:nvPr/>
        </p:nvGrpSpPr>
        <p:grpSpPr>
          <a:xfrm rot="5520000">
            <a:off x="10885805" y="2312035"/>
            <a:ext cx="229235" cy="1662430"/>
            <a:chOff x="13448" y="8112"/>
            <a:chExt cx="534" cy="1750"/>
          </a:xfrm>
        </p:grpSpPr>
        <p:sp>
          <p:nvSpPr>
            <p:cNvPr id="56" name="立方体 55"/>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8" name="组合 57"/>
            <p:cNvGrpSpPr/>
            <p:nvPr/>
          </p:nvGrpSpPr>
          <p:grpSpPr>
            <a:xfrm rot="5400000" flipH="1" flipV="1">
              <a:off x="13403" y="8157"/>
              <a:ext cx="624" cy="535"/>
              <a:chOff x="9227" y="8532"/>
              <a:chExt cx="560" cy="517"/>
            </a:xfrm>
          </p:grpSpPr>
          <p:pic>
            <p:nvPicPr>
              <p:cNvPr id="59" name="图片 5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60" name="图片 5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7" name="组合 26"/>
          <p:cNvGrpSpPr/>
          <p:nvPr/>
        </p:nvGrpSpPr>
        <p:grpSpPr>
          <a:xfrm>
            <a:off x="9994265" y="2290445"/>
            <a:ext cx="1376680" cy="1376680"/>
            <a:chOff x="15246" y="3607"/>
            <a:chExt cx="2168" cy="2168"/>
          </a:xfrm>
        </p:grpSpPr>
        <p:sp>
          <p:nvSpPr>
            <p:cNvPr id="36" name="立方体 35"/>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立方体 7"/>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8" name="组合 67"/>
          <p:cNvGrpSpPr/>
          <p:nvPr/>
        </p:nvGrpSpPr>
        <p:grpSpPr>
          <a:xfrm rot="5460000">
            <a:off x="12254865" y="2653030"/>
            <a:ext cx="201295" cy="1276985"/>
            <a:chOff x="13448" y="8112"/>
            <a:chExt cx="534" cy="1750"/>
          </a:xfrm>
        </p:grpSpPr>
        <p:sp>
          <p:nvSpPr>
            <p:cNvPr id="70" name="立方体 6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6" name="组合 75"/>
            <p:cNvGrpSpPr/>
            <p:nvPr/>
          </p:nvGrpSpPr>
          <p:grpSpPr>
            <a:xfrm rot="5400000" flipH="1" flipV="1">
              <a:off x="13403" y="8157"/>
              <a:ext cx="624" cy="535"/>
              <a:chOff x="9227" y="8532"/>
              <a:chExt cx="560" cy="517"/>
            </a:xfrm>
          </p:grpSpPr>
          <p:pic>
            <p:nvPicPr>
              <p:cNvPr id="77" name="图片 76"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78" name="图片 77"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8" name="组合 27"/>
          <p:cNvGrpSpPr/>
          <p:nvPr/>
        </p:nvGrpSpPr>
        <p:grpSpPr>
          <a:xfrm>
            <a:off x="11523345" y="2502535"/>
            <a:ext cx="1167765" cy="1164590"/>
            <a:chOff x="17647" y="3941"/>
            <a:chExt cx="1839" cy="1834"/>
          </a:xfrm>
        </p:grpSpPr>
        <p:sp>
          <p:nvSpPr>
            <p:cNvPr id="37" name="立方体 36"/>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立方体 8"/>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rot="480000" flipV="1">
            <a:off x="3702685" y="2117725"/>
            <a:ext cx="932180" cy="385445"/>
            <a:chOff x="9952" y="7527"/>
            <a:chExt cx="837" cy="597"/>
          </a:xfrm>
        </p:grpSpPr>
        <p:pic>
          <p:nvPicPr>
            <p:cNvPr id="20" name="图片 19"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21" name="图片 20"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4" name="组合 143"/>
          <p:cNvGrpSpPr/>
          <p:nvPr/>
        </p:nvGrpSpPr>
        <p:grpSpPr>
          <a:xfrm>
            <a:off x="12916535" y="3024505"/>
            <a:ext cx="1642110" cy="583565"/>
            <a:chOff x="20042" y="4909"/>
            <a:chExt cx="2586" cy="919"/>
          </a:xfrm>
        </p:grpSpPr>
        <p:sp>
          <p:nvSpPr>
            <p:cNvPr id="39" name="Google Shape;7018;p72"/>
            <p:cNvSpPr>
              <a:spLocks noChangeAspect="1"/>
            </p:cNvSpPr>
            <p:nvPr/>
          </p:nvSpPr>
          <p:spPr>
            <a:xfrm rot="5220000">
              <a:off x="20876" y="4076"/>
              <a:ext cx="918" cy="258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7018;p72"/>
            <p:cNvSpPr>
              <a:spLocks noChangeAspect="1"/>
            </p:cNvSpPr>
            <p:nvPr/>
          </p:nvSpPr>
          <p:spPr>
            <a:xfrm rot="16020000">
              <a:off x="20876" y="4075"/>
              <a:ext cx="918" cy="2586"/>
            </a:xfrm>
            <a:prstGeom prst="cube">
              <a:avLst>
                <a:gd name="adj" fmla="val 77968"/>
              </a:avLst>
            </a:prstGeom>
            <a:solidFill>
              <a:schemeClr val="bg1">
                <a:lumMod val="95000"/>
                <a:alpha val="42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0" name="组合 49"/>
          <p:cNvGrpSpPr/>
          <p:nvPr/>
        </p:nvGrpSpPr>
        <p:grpSpPr>
          <a:xfrm rot="5520000">
            <a:off x="5482590" y="1051560"/>
            <a:ext cx="285750" cy="2255520"/>
            <a:chOff x="13447" y="8111"/>
            <a:chExt cx="540" cy="1752"/>
          </a:xfrm>
        </p:grpSpPr>
        <p:sp>
          <p:nvSpPr>
            <p:cNvPr id="14" name="立方体 13"/>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rot="5400000" flipH="1" flipV="1">
              <a:off x="13405" y="8152"/>
              <a:ext cx="624" cy="540"/>
              <a:chOff x="9229" y="8532"/>
              <a:chExt cx="560" cy="522"/>
            </a:xfrm>
          </p:grpSpPr>
          <p:pic>
            <p:nvPicPr>
              <p:cNvPr id="44" name="图片 43"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5" name="图片 44"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61" name="立方体 60"/>
          <p:cNvSpPr/>
          <p:nvPr/>
        </p:nvSpPr>
        <p:spPr>
          <a:xfrm rot="16320000">
            <a:off x="7005955" y="2037715"/>
            <a:ext cx="224790" cy="140970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2" name="组合 61"/>
          <p:cNvGrpSpPr/>
          <p:nvPr/>
        </p:nvGrpSpPr>
        <p:grpSpPr>
          <a:xfrm rot="5520000">
            <a:off x="7319010" y="1718310"/>
            <a:ext cx="285750" cy="2099310"/>
            <a:chOff x="13447" y="8111"/>
            <a:chExt cx="540" cy="1752"/>
          </a:xfrm>
        </p:grpSpPr>
        <p:sp>
          <p:nvSpPr>
            <p:cNvPr id="63" name="立方体 62"/>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4" name="组合 63"/>
            <p:cNvGrpSpPr/>
            <p:nvPr/>
          </p:nvGrpSpPr>
          <p:grpSpPr>
            <a:xfrm rot="5400000" flipH="1" flipV="1">
              <a:off x="13405" y="8152"/>
              <a:ext cx="624" cy="540"/>
              <a:chOff x="9229" y="8532"/>
              <a:chExt cx="560" cy="522"/>
            </a:xfrm>
          </p:grpSpPr>
          <p:pic>
            <p:nvPicPr>
              <p:cNvPr id="65" name="图片 64"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66" name="图片 65"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3" name="组合 2"/>
          <p:cNvGrpSpPr/>
          <p:nvPr/>
        </p:nvGrpSpPr>
        <p:grpSpPr>
          <a:xfrm rot="5520000">
            <a:off x="9119870" y="2132330"/>
            <a:ext cx="199390" cy="1870710"/>
            <a:chOff x="13448" y="8112"/>
            <a:chExt cx="534" cy="1750"/>
          </a:xfrm>
        </p:grpSpPr>
        <p:sp>
          <p:nvSpPr>
            <p:cNvPr id="5" name="立方体 4"/>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5400000" flipH="1" flipV="1">
              <a:off x="13403" y="8157"/>
              <a:ext cx="624" cy="535"/>
              <a:chOff x="9227" y="8532"/>
              <a:chExt cx="560" cy="517"/>
            </a:xfrm>
          </p:grpSpPr>
          <p:pic>
            <p:nvPicPr>
              <p:cNvPr id="12" name="图片 1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41" name="图片 40"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6" name="组合 25"/>
          <p:cNvGrpSpPr/>
          <p:nvPr/>
        </p:nvGrpSpPr>
        <p:grpSpPr>
          <a:xfrm>
            <a:off x="8049260" y="1725930"/>
            <a:ext cx="1802130" cy="1802130"/>
            <a:chOff x="12176" y="2718"/>
            <a:chExt cx="2838" cy="2838"/>
          </a:xfrm>
        </p:grpSpPr>
        <p:sp>
          <p:nvSpPr>
            <p:cNvPr id="34" name="立方体 33"/>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立方体 6"/>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6127750" y="1638300"/>
            <a:ext cx="1802130" cy="1802130"/>
            <a:chOff x="9244" y="2470"/>
            <a:chExt cx="2838" cy="2838"/>
          </a:xfrm>
        </p:grpSpPr>
        <p:sp>
          <p:nvSpPr>
            <p:cNvPr id="33" name="立方体 32"/>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立方体 5"/>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3" name="组合 22"/>
          <p:cNvGrpSpPr/>
          <p:nvPr/>
        </p:nvGrpSpPr>
        <p:grpSpPr>
          <a:xfrm>
            <a:off x="4149725" y="1144905"/>
            <a:ext cx="2226945" cy="2225040"/>
            <a:chOff x="6035" y="1803"/>
            <a:chExt cx="3507" cy="3504"/>
          </a:xfrm>
        </p:grpSpPr>
        <p:sp>
          <p:nvSpPr>
            <p:cNvPr id="32" name="立方体 31"/>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立方体 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立方体 29"/>
          <p:cNvSpPr/>
          <p:nvPr/>
        </p:nvSpPr>
        <p:spPr>
          <a:xfrm rot="16320000">
            <a:off x="5023485" y="4912360"/>
            <a:ext cx="123190" cy="88138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a:grpSpLocks noChangeAspect="1"/>
          </p:cNvGrpSpPr>
          <p:nvPr/>
        </p:nvGrpSpPr>
        <p:grpSpPr>
          <a:xfrm>
            <a:off x="3429635" y="4563745"/>
            <a:ext cx="632460" cy="1701165"/>
            <a:chOff x="4426" y="2050"/>
            <a:chExt cx="1334" cy="3506"/>
          </a:xfrm>
        </p:grpSpPr>
        <p:sp>
          <p:nvSpPr>
            <p:cNvPr id="69"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 name="Google Shape;7018;p72"/>
            <p:cNvSpPr>
              <a:spLocks noChangeAspect="1"/>
            </p:cNvSpPr>
            <p:nvPr/>
          </p:nvSpPr>
          <p:spPr>
            <a:xfrm>
              <a:off x="4426" y="2050"/>
              <a:ext cx="1335" cy="3506"/>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81" name="组合 80"/>
          <p:cNvGrpSpPr/>
          <p:nvPr/>
        </p:nvGrpSpPr>
        <p:grpSpPr>
          <a:xfrm rot="5520000">
            <a:off x="9661525" y="5456555"/>
            <a:ext cx="86995" cy="1057275"/>
            <a:chOff x="13448" y="8112"/>
            <a:chExt cx="534" cy="1750"/>
          </a:xfrm>
        </p:grpSpPr>
        <p:sp>
          <p:nvSpPr>
            <p:cNvPr id="82" name="立方体 81"/>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3" name="组合 82"/>
            <p:cNvGrpSpPr/>
            <p:nvPr/>
          </p:nvGrpSpPr>
          <p:grpSpPr>
            <a:xfrm rot="5400000" flipH="1" flipV="1">
              <a:off x="13403" y="8157"/>
              <a:ext cx="624" cy="535"/>
              <a:chOff x="9227" y="8532"/>
              <a:chExt cx="560" cy="517"/>
            </a:xfrm>
          </p:grpSpPr>
          <p:pic>
            <p:nvPicPr>
              <p:cNvPr id="84" name="图片 83"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85" name="图片 84"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86" name="组合 85"/>
          <p:cNvGrpSpPr>
            <a:grpSpLocks noChangeAspect="1"/>
          </p:cNvGrpSpPr>
          <p:nvPr/>
        </p:nvGrpSpPr>
        <p:grpSpPr>
          <a:xfrm>
            <a:off x="9063355" y="5342890"/>
            <a:ext cx="1028539" cy="1052045"/>
            <a:chOff x="15246" y="3607"/>
            <a:chExt cx="2169" cy="2169"/>
          </a:xfrm>
        </p:grpSpPr>
        <p:sp>
          <p:nvSpPr>
            <p:cNvPr id="95" name="立方体 94"/>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立方体 95"/>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7" name="组合 96"/>
          <p:cNvGrpSpPr/>
          <p:nvPr/>
        </p:nvGrpSpPr>
        <p:grpSpPr>
          <a:xfrm rot="5520000">
            <a:off x="10793730" y="5614035"/>
            <a:ext cx="109855" cy="1042670"/>
            <a:chOff x="13448" y="8112"/>
            <a:chExt cx="534" cy="1750"/>
          </a:xfrm>
        </p:grpSpPr>
        <p:sp>
          <p:nvSpPr>
            <p:cNvPr id="107" name="立方体 106"/>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8" name="组合 107"/>
            <p:cNvGrpSpPr/>
            <p:nvPr/>
          </p:nvGrpSpPr>
          <p:grpSpPr>
            <a:xfrm rot="5400000" flipH="1" flipV="1">
              <a:off x="13403" y="8157"/>
              <a:ext cx="624" cy="535"/>
              <a:chOff x="9227" y="8532"/>
              <a:chExt cx="560" cy="517"/>
            </a:xfrm>
          </p:grpSpPr>
          <p:pic>
            <p:nvPicPr>
              <p:cNvPr id="109" name="图片 10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10" name="图片 10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11" name="组合 110"/>
          <p:cNvGrpSpPr>
            <a:grpSpLocks noChangeAspect="1"/>
          </p:cNvGrpSpPr>
          <p:nvPr/>
        </p:nvGrpSpPr>
        <p:grpSpPr>
          <a:xfrm>
            <a:off x="10236835" y="5572125"/>
            <a:ext cx="872490" cy="890270"/>
            <a:chOff x="17647" y="3941"/>
            <a:chExt cx="1839" cy="1834"/>
          </a:xfrm>
        </p:grpSpPr>
        <p:sp>
          <p:nvSpPr>
            <p:cNvPr id="112" name="立方体 111"/>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立方体 112"/>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4" name="组合 113"/>
          <p:cNvGrpSpPr/>
          <p:nvPr/>
        </p:nvGrpSpPr>
        <p:grpSpPr>
          <a:xfrm rot="480000" flipV="1">
            <a:off x="3859530" y="5352415"/>
            <a:ext cx="542290" cy="210185"/>
            <a:chOff x="9952" y="7527"/>
            <a:chExt cx="837" cy="597"/>
          </a:xfrm>
        </p:grpSpPr>
        <p:pic>
          <p:nvPicPr>
            <p:cNvPr id="115" name="图片 114"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116" name="图片 115"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3" name="组合 142"/>
          <p:cNvGrpSpPr/>
          <p:nvPr/>
        </p:nvGrpSpPr>
        <p:grpSpPr>
          <a:xfrm>
            <a:off x="11232515" y="5987415"/>
            <a:ext cx="755650" cy="325120"/>
            <a:chOff x="18790" y="9468"/>
            <a:chExt cx="2206" cy="783"/>
          </a:xfrm>
        </p:grpSpPr>
        <p:sp>
          <p:nvSpPr>
            <p:cNvPr id="80" name="Google Shape;7018;p72"/>
            <p:cNvSpPr>
              <a:spLocks noChangeAspect="1"/>
            </p:cNvSpPr>
            <p:nvPr/>
          </p:nvSpPr>
          <p:spPr>
            <a:xfrm rot="5220000">
              <a:off x="19502" y="8756"/>
              <a:ext cx="782" cy="2207"/>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 name="Google Shape;7018;p72"/>
            <p:cNvSpPr>
              <a:spLocks noChangeAspect="1"/>
            </p:cNvSpPr>
            <p:nvPr/>
          </p:nvSpPr>
          <p:spPr>
            <a:xfrm rot="16020000">
              <a:off x="19502" y="8757"/>
              <a:ext cx="782" cy="2207"/>
            </a:xfrm>
            <a:prstGeom prst="cube">
              <a:avLst>
                <a:gd name="adj" fmla="val 77968"/>
              </a:avLst>
            </a:prstGeom>
            <a:solidFill>
              <a:schemeClr val="bg1">
                <a:lumMod val="95000"/>
                <a:alpha val="40000"/>
              </a:schemeClr>
            </a:solid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18" name="组合 117"/>
          <p:cNvGrpSpPr/>
          <p:nvPr/>
        </p:nvGrpSpPr>
        <p:grpSpPr>
          <a:xfrm rot="5520000">
            <a:off x="5305425" y="4621530"/>
            <a:ext cx="156210" cy="1481455"/>
            <a:chOff x="13447" y="8111"/>
            <a:chExt cx="540" cy="1752"/>
          </a:xfrm>
        </p:grpSpPr>
        <p:sp>
          <p:nvSpPr>
            <p:cNvPr id="119" name="立方体 118"/>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0" name="组合 119"/>
            <p:cNvGrpSpPr/>
            <p:nvPr/>
          </p:nvGrpSpPr>
          <p:grpSpPr>
            <a:xfrm rot="5400000" flipH="1" flipV="1">
              <a:off x="13405" y="8152"/>
              <a:ext cx="624" cy="540"/>
              <a:chOff x="9229" y="8532"/>
              <a:chExt cx="560" cy="522"/>
            </a:xfrm>
          </p:grpSpPr>
          <p:pic>
            <p:nvPicPr>
              <p:cNvPr id="121" name="图片 120"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2" name="图片 121"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123" name="立方体 122"/>
          <p:cNvSpPr/>
          <p:nvPr/>
        </p:nvSpPr>
        <p:spPr>
          <a:xfrm rot="16320000">
            <a:off x="6727825" y="5156835"/>
            <a:ext cx="123190" cy="82042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4" name="组合 123"/>
          <p:cNvGrpSpPr/>
          <p:nvPr/>
        </p:nvGrpSpPr>
        <p:grpSpPr>
          <a:xfrm rot="5520000">
            <a:off x="6894830" y="4974590"/>
            <a:ext cx="156210" cy="1221105"/>
            <a:chOff x="13447" y="8111"/>
            <a:chExt cx="540" cy="1752"/>
          </a:xfrm>
        </p:grpSpPr>
        <p:sp>
          <p:nvSpPr>
            <p:cNvPr id="125" name="立方体 124"/>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6" name="组合 125"/>
            <p:cNvGrpSpPr/>
            <p:nvPr/>
          </p:nvGrpSpPr>
          <p:grpSpPr>
            <a:xfrm rot="5400000" flipH="1" flipV="1">
              <a:off x="13405" y="8152"/>
              <a:ext cx="624" cy="540"/>
              <a:chOff x="9229" y="8532"/>
              <a:chExt cx="560" cy="522"/>
            </a:xfrm>
          </p:grpSpPr>
          <p:pic>
            <p:nvPicPr>
              <p:cNvPr id="127" name="图片 126"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8" name="图片 127"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129" name="组合 128"/>
          <p:cNvGrpSpPr/>
          <p:nvPr/>
        </p:nvGrpSpPr>
        <p:grpSpPr>
          <a:xfrm rot="5520000">
            <a:off x="8349615" y="5171440"/>
            <a:ext cx="109220" cy="1310005"/>
            <a:chOff x="13448" y="8112"/>
            <a:chExt cx="534" cy="1750"/>
          </a:xfrm>
        </p:grpSpPr>
        <p:sp>
          <p:nvSpPr>
            <p:cNvPr id="130" name="立方体 12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1" name="组合 130"/>
            <p:cNvGrpSpPr/>
            <p:nvPr/>
          </p:nvGrpSpPr>
          <p:grpSpPr>
            <a:xfrm rot="5400000" flipH="1" flipV="1">
              <a:off x="13403" y="8157"/>
              <a:ext cx="624" cy="535"/>
              <a:chOff x="9227" y="8532"/>
              <a:chExt cx="560" cy="517"/>
            </a:xfrm>
          </p:grpSpPr>
          <p:pic>
            <p:nvPicPr>
              <p:cNvPr id="132" name="图片 13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33" name="图片 132"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34" name="组合 133"/>
          <p:cNvGrpSpPr>
            <a:grpSpLocks noChangeAspect="1"/>
          </p:cNvGrpSpPr>
          <p:nvPr/>
        </p:nvGrpSpPr>
        <p:grpSpPr>
          <a:xfrm>
            <a:off x="7615555" y="4987290"/>
            <a:ext cx="1345565" cy="1376680"/>
            <a:chOff x="12176" y="2718"/>
            <a:chExt cx="2838" cy="2838"/>
          </a:xfrm>
        </p:grpSpPr>
        <p:sp>
          <p:nvSpPr>
            <p:cNvPr id="135" name="立方体 134"/>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立方体 135"/>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7" name="组合 136"/>
          <p:cNvGrpSpPr>
            <a:grpSpLocks noChangeAspect="1"/>
          </p:cNvGrpSpPr>
          <p:nvPr/>
        </p:nvGrpSpPr>
        <p:grpSpPr>
          <a:xfrm>
            <a:off x="6132830" y="4941570"/>
            <a:ext cx="1345565" cy="1376680"/>
            <a:chOff x="9244" y="2470"/>
            <a:chExt cx="2838" cy="2838"/>
          </a:xfrm>
        </p:grpSpPr>
        <p:sp>
          <p:nvSpPr>
            <p:cNvPr id="138" name="立方体 137"/>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立方体 138"/>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0" name="组合 139"/>
          <p:cNvGrpSpPr>
            <a:grpSpLocks noChangeAspect="1"/>
          </p:cNvGrpSpPr>
          <p:nvPr/>
        </p:nvGrpSpPr>
        <p:grpSpPr>
          <a:xfrm>
            <a:off x="4405630" y="4563745"/>
            <a:ext cx="1663065" cy="1699895"/>
            <a:chOff x="6035" y="1803"/>
            <a:chExt cx="3507" cy="3504"/>
          </a:xfrm>
        </p:grpSpPr>
        <p:sp>
          <p:nvSpPr>
            <p:cNvPr id="141" name="立方体 140"/>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立方体 14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5" name="立方体 144"/>
          <p:cNvSpPr>
            <a:spLocks noChangeAspect="1"/>
          </p:cNvSpPr>
          <p:nvPr/>
        </p:nvSpPr>
        <p:spPr>
          <a:xfrm>
            <a:off x="15561945" y="2290445"/>
            <a:ext cx="509905" cy="2807335"/>
          </a:xfrm>
          <a:prstGeom prst="cube">
            <a:avLst/>
          </a:prstGeom>
          <a:solidFill>
            <a:srgbClr val="B6DDD5">
              <a:alpha val="62000"/>
            </a:srgb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76" name="Google Shape;376;p22"/>
          <p:cNvGrpSpPr/>
          <p:nvPr/>
        </p:nvGrpSpPr>
        <p:grpSpPr>
          <a:xfrm>
            <a:off x="13168125" y="5226025"/>
            <a:ext cx="1914300" cy="2472965"/>
            <a:chOff x="2179100" y="1727750"/>
            <a:chExt cx="1914300" cy="2472965"/>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solidFill>
              <a:schemeClr val="accent4">
                <a:lumMod val="40000"/>
                <a:lumOff val="60000"/>
              </a:schemeClr>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tx1"/>
                  </a:solidFill>
                  <a:latin typeface="Times New Roman" panose="02020603050405020304" charset="0"/>
                  <a:cs typeface="Times New Roman" panose="02020603050405020304" charset="0"/>
                </a:rPr>
                <a:t>Multi-Head</a:t>
              </a:r>
              <a:endParaRPr sz="1100">
                <a:solidFill>
                  <a:schemeClr val="tx1"/>
                </a:solidFill>
                <a:latin typeface="Times New Roman" panose="02020603050405020304" charset="0"/>
                <a:cs typeface="Times New Roman" panose="02020603050405020304" charset="0"/>
              </a:endParaRPr>
            </a:p>
            <a:p>
              <a:pPr marL="0" lvl="0" indent="0" algn="ctr" rtl="0">
                <a:spcBef>
                  <a:spcPts val="0"/>
                </a:spcBef>
                <a:spcAft>
                  <a:spcPts val="0"/>
                </a:spcAft>
                <a:buNone/>
              </a:pPr>
              <a:r>
                <a:rPr lang="en-GB" sz="1100">
                  <a:solidFill>
                    <a:schemeClr val="tx1"/>
                  </a:solidFill>
                  <a:latin typeface="Times New Roman" panose="02020603050405020304" charset="0"/>
                  <a:cs typeface="Times New Roman" panose="02020603050405020304" charset="0"/>
                </a:rPr>
                <a:t>Attention</a:t>
              </a:r>
              <a:endParaRPr lang="en-GB" sz="1100">
                <a:solidFill>
                  <a:schemeClr val="tx1"/>
                </a:solidFill>
                <a:latin typeface="Times New Roman" panose="02020603050405020304" charset="0"/>
                <a:cs typeface="Times New Roman" panose="02020603050405020304" charset="0"/>
              </a:endParaRPr>
            </a:p>
          </p:txBody>
        </p:sp>
        <p:sp>
          <p:nvSpPr>
            <p:cNvPr id="379" name="Google Shape;379;p22"/>
            <p:cNvSpPr/>
            <p:nvPr/>
          </p:nvSpPr>
          <p:spPr>
            <a:xfrm>
              <a:off x="2465950" y="273615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tx1"/>
                  </a:solidFill>
                  <a:latin typeface="Times New Roman" panose="02020603050405020304" charset="0"/>
                  <a:cs typeface="Times New Roman" panose="02020603050405020304" charset="0"/>
                </a:rPr>
                <a:t>Add &amp; Norm</a:t>
              </a:r>
              <a:endParaRPr lang="en-GB" sz="1100">
                <a:solidFill>
                  <a:schemeClr val="tx1"/>
                </a:solidFill>
                <a:latin typeface="Times New Roman" panose="02020603050405020304" charset="0"/>
                <a:cs typeface="Times New Roman" panose="02020603050405020304" charset="0"/>
              </a:endParaRPr>
            </a:p>
          </p:txBody>
        </p:sp>
        <p:sp>
          <p:nvSpPr>
            <p:cNvPr id="380" name="Google Shape;380;p22"/>
            <p:cNvSpPr/>
            <p:nvPr/>
          </p:nvSpPr>
          <p:spPr>
            <a:xfrm>
              <a:off x="2461800" y="3764815"/>
              <a:ext cx="1515000" cy="435900"/>
            </a:xfrm>
            <a:prstGeom prst="roundRect">
              <a:avLst>
                <a:gd name="adj" fmla="val 16667"/>
              </a:avLst>
            </a:prstGeom>
            <a:solidFill>
              <a:srgbClr val="FDCBB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tx1"/>
                  </a:solidFill>
                  <a:latin typeface="Times New Roman" panose="02020603050405020304" charset="0"/>
                  <a:cs typeface="Times New Roman" panose="02020603050405020304" charset="0"/>
                </a:rPr>
                <a:t>Input</a:t>
              </a:r>
              <a:endParaRPr sz="1100">
                <a:solidFill>
                  <a:schemeClr val="tx1"/>
                </a:solidFill>
                <a:latin typeface="Times New Roman" panose="02020603050405020304" charset="0"/>
                <a:cs typeface="Times New Roman" panose="02020603050405020304" charset="0"/>
              </a:endParaRPr>
            </a:p>
            <a:p>
              <a:pPr marL="0" lvl="0" indent="0" algn="ctr" rtl="0">
                <a:spcBef>
                  <a:spcPts val="0"/>
                </a:spcBef>
                <a:spcAft>
                  <a:spcPts val="0"/>
                </a:spcAft>
                <a:buNone/>
              </a:pPr>
              <a:r>
                <a:rPr lang="en-GB" sz="1100">
                  <a:solidFill>
                    <a:schemeClr val="tx1"/>
                  </a:solidFill>
                  <a:latin typeface="Times New Roman" panose="02020603050405020304" charset="0"/>
                  <a:cs typeface="Times New Roman" panose="02020603050405020304" charset="0"/>
                </a:rPr>
                <a:t>Embedding</a:t>
              </a:r>
              <a:endParaRPr lang="en-GB" sz="1100">
                <a:solidFill>
                  <a:schemeClr val="tx1"/>
                </a:solidFill>
                <a:latin typeface="Times New Roman" panose="02020603050405020304" charset="0"/>
                <a:cs typeface="Times New Roman" panose="02020603050405020304" charset="0"/>
              </a:endParaRPr>
            </a:p>
          </p:txBody>
        </p: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arrow"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solidFill>
              <a:srgbClr val="CBF7F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tx1"/>
                  </a:solidFill>
                  <a:latin typeface="Times New Roman" panose="02020603050405020304" charset="0"/>
                  <a:cs typeface="Times New Roman" panose="02020603050405020304" charset="0"/>
                </a:rPr>
                <a:t>Feed</a:t>
              </a:r>
              <a:endParaRPr sz="1100">
                <a:solidFill>
                  <a:schemeClr val="tx1"/>
                </a:solidFill>
                <a:latin typeface="Times New Roman" panose="02020603050405020304" charset="0"/>
                <a:cs typeface="Times New Roman" panose="02020603050405020304" charset="0"/>
              </a:endParaRPr>
            </a:p>
            <a:p>
              <a:pPr marL="0" lvl="0" indent="0" algn="ctr" rtl="0">
                <a:spcBef>
                  <a:spcPts val="0"/>
                </a:spcBef>
                <a:spcAft>
                  <a:spcPts val="0"/>
                </a:spcAft>
                <a:buNone/>
              </a:pPr>
              <a:r>
                <a:rPr lang="en-GB" sz="1100">
                  <a:solidFill>
                    <a:schemeClr val="tx1"/>
                  </a:solidFill>
                  <a:latin typeface="Times New Roman" panose="02020603050405020304" charset="0"/>
                  <a:cs typeface="Times New Roman" panose="02020603050405020304" charset="0"/>
                </a:rPr>
                <a:t>Forward</a:t>
              </a:r>
              <a:endParaRPr lang="en-GB" sz="1100">
                <a:solidFill>
                  <a:schemeClr val="tx1"/>
                </a:solidFill>
                <a:latin typeface="Times New Roman" panose="02020603050405020304" charset="0"/>
                <a:cs typeface="Times New Roman" panose="02020603050405020304" charset="0"/>
              </a:endParaRPr>
            </a:p>
          </p:txBody>
        </p:sp>
        <p:sp>
          <p:nvSpPr>
            <p:cNvPr id="386" name="Google Shape;386;p22"/>
            <p:cNvSpPr/>
            <p:nvPr/>
          </p:nvSpPr>
          <p:spPr>
            <a:xfrm>
              <a:off x="2465900" y="182740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tx1"/>
                  </a:solidFill>
                  <a:latin typeface="Times New Roman" panose="02020603050405020304" charset="0"/>
                  <a:cs typeface="Times New Roman" panose="02020603050405020304" charset="0"/>
                </a:rPr>
                <a:t>Add &amp; Norm</a:t>
              </a:r>
              <a:endParaRPr lang="en-GB" sz="1100">
                <a:solidFill>
                  <a:schemeClr val="tx1"/>
                </a:solidFill>
                <a:latin typeface="Times New Roman" panose="02020603050405020304" charset="0"/>
                <a:cs typeface="Times New Roman" panose="02020603050405020304" charset="0"/>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arrow"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cxnSp>
        <p:nvCxnSpPr>
          <p:cNvPr id="148" name="肘形连接符 147"/>
          <p:cNvCxnSpPr/>
          <p:nvPr/>
        </p:nvCxnSpPr>
        <p:spPr>
          <a:xfrm rot="10800000">
            <a:off x="13454380" y="5782945"/>
            <a:ext cx="758825" cy="352425"/>
          </a:xfrm>
          <a:prstGeom prst="bentConnector3">
            <a:avLst>
              <a:gd name="adj1" fmla="val 13138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Google Shape;5663;p98"/>
          <p:cNvSpPr>
            <a:spLocks noChangeAspect="1"/>
          </p:cNvSpPr>
          <p:nvPr/>
        </p:nvSpPr>
        <p:spPr>
          <a:xfrm>
            <a:off x="7929880" y="6824980"/>
            <a:ext cx="1320165" cy="1320165"/>
          </a:xfrm>
          <a:prstGeom prst="rect">
            <a:avLst/>
          </a:prstGeom>
          <a:solidFill>
            <a:srgbClr val="BECE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 name="Google Shape;6082;p106"/>
          <p:cNvSpPr/>
          <p:nvPr/>
        </p:nvSpPr>
        <p:spPr>
          <a:xfrm>
            <a:off x="19424833" y="1145057"/>
            <a:ext cx="108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66" name="Google Shape;6080;p106"/>
          <p:cNvSpPr/>
          <p:nvPr/>
        </p:nvSpPr>
        <p:spPr>
          <a:xfrm>
            <a:off x="19424549" y="1883942"/>
            <a:ext cx="108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altLang="en-GB" sz="1000"/>
          </a:p>
        </p:txBody>
      </p:sp>
      <p:sp>
        <p:nvSpPr>
          <p:cNvPr id="167" name="Google Shape;6080;p106"/>
          <p:cNvSpPr/>
          <p:nvPr/>
        </p:nvSpPr>
        <p:spPr>
          <a:xfrm>
            <a:off x="19424549" y="3362222"/>
            <a:ext cx="1080000" cy="54000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8" name="Google Shape;6080;p106"/>
          <p:cNvSpPr/>
          <p:nvPr/>
        </p:nvSpPr>
        <p:spPr>
          <a:xfrm>
            <a:off x="19424549" y="4074057"/>
            <a:ext cx="1080000" cy="54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69" name="Google Shape;6080;p106"/>
          <p:cNvSpPr/>
          <p:nvPr/>
        </p:nvSpPr>
        <p:spPr>
          <a:xfrm>
            <a:off x="19424549" y="2623082"/>
            <a:ext cx="1080000" cy="54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70" name="Google Shape;6080;p106"/>
          <p:cNvSpPr/>
          <p:nvPr/>
        </p:nvSpPr>
        <p:spPr>
          <a:xfrm>
            <a:off x="19424549" y="4785892"/>
            <a:ext cx="1080000" cy="54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1" name="Google Shape;6080;p106"/>
          <p:cNvSpPr/>
          <p:nvPr/>
        </p:nvSpPr>
        <p:spPr>
          <a:xfrm>
            <a:off x="19424549" y="5497727"/>
            <a:ext cx="1080000" cy="540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2" name="Google Shape;6080;p106"/>
          <p:cNvSpPr/>
          <p:nvPr/>
        </p:nvSpPr>
        <p:spPr>
          <a:xfrm>
            <a:off x="19424549" y="6209562"/>
            <a:ext cx="1080000" cy="540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3" name="Google Shape;6080;p106"/>
          <p:cNvSpPr/>
          <p:nvPr/>
        </p:nvSpPr>
        <p:spPr>
          <a:xfrm>
            <a:off x="19424549" y="6921397"/>
            <a:ext cx="1080000" cy="540000"/>
          </a:xfrm>
          <a:prstGeom prst="rect">
            <a:avLst/>
          </a:prstGeom>
          <a:solidFill>
            <a:srgbClr val="F3C3D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174" name="Google Shape;5663;p98"/>
          <p:cNvSpPr>
            <a:spLocks noChangeAspect="1"/>
          </p:cNvSpPr>
          <p:nvPr/>
        </p:nvSpPr>
        <p:spPr>
          <a:xfrm>
            <a:off x="11242675" y="7105650"/>
            <a:ext cx="753745" cy="753745"/>
          </a:xfrm>
          <a:prstGeom prst="rect">
            <a:avLst/>
          </a:prstGeom>
          <a:solidFill>
            <a:srgbClr val="B9D7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 name="Google Shape;5663;p98"/>
          <p:cNvSpPr>
            <a:spLocks noChangeAspect="1"/>
          </p:cNvSpPr>
          <p:nvPr/>
        </p:nvSpPr>
        <p:spPr>
          <a:xfrm>
            <a:off x="81915" y="3437255"/>
            <a:ext cx="1573530" cy="1320165"/>
          </a:xfrm>
          <a:prstGeom prst="rect">
            <a:avLst/>
          </a:prstGeom>
          <a:solidFill>
            <a:srgbClr val="BFCC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77" name="曲线连接符 176"/>
          <p:cNvCxnSpPr>
            <a:stCxn id="175" idx="3"/>
          </p:cNvCxnSpPr>
          <p:nvPr/>
        </p:nvCxnSpPr>
        <p:spPr>
          <a:xfrm>
            <a:off x="1655445" y="4097655"/>
            <a:ext cx="1774190" cy="1563370"/>
          </a:xfrm>
          <a:prstGeom prst="curvedConnector3">
            <a:avLst>
              <a:gd name="adj1" fmla="val 38546"/>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8" name="曲线连接符 177"/>
          <p:cNvCxnSpPr>
            <a:stCxn id="175" idx="3"/>
          </p:cNvCxnSpPr>
          <p:nvPr/>
        </p:nvCxnSpPr>
        <p:spPr>
          <a:xfrm flipV="1">
            <a:off x="1655445" y="2745105"/>
            <a:ext cx="1472565" cy="1352550"/>
          </a:xfrm>
          <a:prstGeom prst="curvedConnector3">
            <a:avLst>
              <a:gd name="adj1" fmla="val 50022"/>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9" name="曲线连接符 178"/>
          <p:cNvCxnSpPr>
            <a:endCxn id="164" idx="1"/>
          </p:cNvCxnSpPr>
          <p:nvPr/>
        </p:nvCxnSpPr>
        <p:spPr>
          <a:xfrm>
            <a:off x="1655445" y="4097655"/>
            <a:ext cx="6274435" cy="3387725"/>
          </a:xfrm>
          <a:prstGeom prst="curvedConnector3">
            <a:avLst>
              <a:gd name="adj1" fmla="val 6487"/>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1" name="曲线连接符 180"/>
          <p:cNvCxnSpPr>
            <a:stCxn id="164" idx="3"/>
            <a:endCxn id="174" idx="1"/>
          </p:cNvCxnSpPr>
          <p:nvPr/>
        </p:nvCxnSpPr>
        <p:spPr>
          <a:xfrm flipV="1">
            <a:off x="9250045" y="7482840"/>
            <a:ext cx="1992630" cy="2540"/>
          </a:xfrm>
          <a:prstGeom prst="curvedConnector3">
            <a:avLst>
              <a:gd name="adj1" fmla="val 50000"/>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174" idx="3"/>
            <a:endCxn id="380" idx="1"/>
          </p:cNvCxnSpPr>
          <p:nvPr/>
        </p:nvCxnSpPr>
        <p:spPr>
          <a:xfrm flipV="1">
            <a:off x="11996420" y="7480935"/>
            <a:ext cx="1454150" cy="1905"/>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4" name="Google Shape;5663;p98"/>
          <p:cNvSpPr>
            <a:spLocks noChangeAspect="1"/>
          </p:cNvSpPr>
          <p:nvPr/>
        </p:nvSpPr>
        <p:spPr>
          <a:xfrm>
            <a:off x="16435705" y="2745105"/>
            <a:ext cx="317500" cy="2056130"/>
          </a:xfrm>
          <a:prstGeom prst="rect">
            <a:avLst/>
          </a:prstGeom>
          <a:solidFill>
            <a:srgbClr val="BECEF6"/>
          </a:solidFill>
          <a:ln w="22225"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6080;p106"/>
          <p:cNvSpPr/>
          <p:nvPr/>
        </p:nvSpPr>
        <p:spPr>
          <a:xfrm>
            <a:off x="17966589" y="2502432"/>
            <a:ext cx="1080000" cy="540000"/>
          </a:xfrm>
          <a:prstGeom prst="rect">
            <a:avLst/>
          </a:prstGeom>
          <a:solidFill>
            <a:srgbClr val="E7F4F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5" name="Google Shape;6080;p106"/>
          <p:cNvSpPr/>
          <p:nvPr/>
        </p:nvSpPr>
        <p:spPr>
          <a:xfrm>
            <a:off x="17966589" y="3202202"/>
            <a:ext cx="1080000" cy="540000"/>
          </a:xfrm>
          <a:prstGeom prst="rect">
            <a:avLst/>
          </a:prstGeom>
          <a:solidFill>
            <a:srgbClr val="24AA9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1" name="Google Shape;6080;p106"/>
          <p:cNvSpPr/>
          <p:nvPr/>
        </p:nvSpPr>
        <p:spPr>
          <a:xfrm>
            <a:off x="17966589" y="3901972"/>
            <a:ext cx="1080000" cy="54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3" name="Google Shape;6080;p106"/>
          <p:cNvSpPr/>
          <p:nvPr/>
        </p:nvSpPr>
        <p:spPr>
          <a:xfrm>
            <a:off x="17966589" y="4601742"/>
            <a:ext cx="1080000" cy="540000"/>
          </a:xfrm>
          <a:prstGeom prst="rect">
            <a:avLst/>
          </a:prstGeom>
          <a:solidFill>
            <a:srgbClr val="E4FFF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15" name="Google Shape;6080;p106"/>
          <p:cNvSpPr/>
          <p:nvPr/>
        </p:nvSpPr>
        <p:spPr>
          <a:xfrm>
            <a:off x="17966589" y="5301512"/>
            <a:ext cx="1080000" cy="540000"/>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cxnSp>
        <p:nvCxnSpPr>
          <p:cNvPr id="16" name="曲线连接符 15"/>
          <p:cNvCxnSpPr>
            <a:endCxn id="145" idx="2"/>
          </p:cNvCxnSpPr>
          <p:nvPr/>
        </p:nvCxnSpPr>
        <p:spPr>
          <a:xfrm>
            <a:off x="14371955" y="3244850"/>
            <a:ext cx="1189990" cy="513080"/>
          </a:xfrm>
          <a:prstGeom prst="curvedConnector3">
            <a:avLst>
              <a:gd name="adj1" fmla="val 50053"/>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a:endCxn id="145" idx="2"/>
          </p:cNvCxnSpPr>
          <p:nvPr/>
        </p:nvCxnSpPr>
        <p:spPr>
          <a:xfrm flipV="1">
            <a:off x="11866880" y="3757930"/>
            <a:ext cx="3695065" cy="2330450"/>
          </a:xfrm>
          <a:prstGeom prst="curvedConnector3">
            <a:avLst>
              <a:gd name="adj1" fmla="val 42567"/>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endCxn id="145" idx="2"/>
          </p:cNvCxnSpPr>
          <p:nvPr/>
        </p:nvCxnSpPr>
        <p:spPr>
          <a:xfrm rot="16200000">
            <a:off x="14102715" y="3867150"/>
            <a:ext cx="1567815" cy="1349375"/>
          </a:xfrm>
          <a:prstGeom prst="curvedConnector2">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16071850" y="3736975"/>
            <a:ext cx="363855" cy="5080"/>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152900" y="6824980"/>
            <a:ext cx="2362200" cy="398780"/>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Transformer</a:t>
            </a:r>
            <a:endParaRPr lang="en-US" altLang="zh-CN" sz="2000">
              <a:latin typeface="Times New Roman" panose="02020603050405020304" charset="0"/>
              <a:cs typeface="Times New Roman" panose="02020603050405020304" charset="0"/>
            </a:endParaRPr>
          </a:p>
        </p:txBody>
      </p:sp>
      <p:sp>
        <p:nvSpPr>
          <p:cNvPr id="46" name="文本框 45"/>
          <p:cNvSpPr txBox="1"/>
          <p:nvPr/>
        </p:nvSpPr>
        <p:spPr>
          <a:xfrm>
            <a:off x="9063355" y="7117080"/>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Maxpool 1</a:t>
            </a:r>
            <a:r>
              <a:rPr lang="en-US" altLang="zh-CN">
                <a:latin typeface="Times New Roman" panose="02020603050405020304" charset="0"/>
                <a:cs typeface="Times New Roman" panose="02020603050405020304" charset="0"/>
                <a:sym typeface="+mn-ea"/>
              </a:rPr>
              <a:t>×</a:t>
            </a:r>
            <a:r>
              <a:rPr lang="en-US" altLang="zh-CN">
                <a:latin typeface="Times New Roman" panose="02020603050405020304" charset="0"/>
                <a:cs typeface="Times New Roman" panose="02020603050405020304" charset="0"/>
              </a:rPr>
              <a:t>4</a:t>
            </a:r>
            <a:endParaRPr lang="en-US" altLang="zh-CN">
              <a:latin typeface="Times New Roman" panose="02020603050405020304" charset="0"/>
              <a:cs typeface="Times New Roman" panose="02020603050405020304" charset="0"/>
            </a:endParaRPr>
          </a:p>
        </p:txBody>
      </p:sp>
      <p:sp>
        <p:nvSpPr>
          <p:cNvPr id="47" name="文本框 46"/>
          <p:cNvSpPr txBox="1"/>
          <p:nvPr/>
        </p:nvSpPr>
        <p:spPr>
          <a:xfrm>
            <a:off x="-179705" y="2597785"/>
            <a:ext cx="2096135" cy="891540"/>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Input</a:t>
            </a:r>
            <a:r>
              <a:rPr lang="zh-CN" altLang="en-US" sz="2000">
                <a:latin typeface="Times New Roman" panose="02020603050405020304" charset="0"/>
                <a:cs typeface="Times New Roman" panose="02020603050405020304" charset="0"/>
              </a:rPr>
              <a:t>：</a:t>
            </a:r>
            <a:endParaRPr lang="zh-CN" altLang="en-US" sz="2000">
              <a:latin typeface="Times New Roman" panose="02020603050405020304" charset="0"/>
              <a:cs typeface="Times New Roman" panose="02020603050405020304" charset="0"/>
            </a:endParaRPr>
          </a:p>
          <a:p>
            <a:pPr algn="ctr"/>
            <a:r>
              <a:rPr lang="en-US" altLang="zh-CN" sz="1600">
                <a:latin typeface="Times New Roman" panose="02020603050405020304" charset="0"/>
                <a:cs typeface="Times New Roman" panose="02020603050405020304" charset="0"/>
              </a:rPr>
              <a:t>MFC Coefficients</a:t>
            </a:r>
            <a:endParaRPr lang="en-US" altLang="zh-CN" sz="1600">
              <a:latin typeface="Times New Roman" panose="02020603050405020304" charset="0"/>
              <a:cs typeface="Times New Roman" panose="02020603050405020304" charset="0"/>
            </a:endParaRPr>
          </a:p>
          <a:p>
            <a:pPr algn="ctr"/>
            <a:r>
              <a:rPr lang="en-US" altLang="zh-CN" sz="1600">
                <a:latin typeface="Times New Roman" panose="02020603050405020304" charset="0"/>
                <a:cs typeface="Times New Roman" panose="02020603050405020304" charset="0"/>
              </a:rPr>
              <a:t>40 × 282</a:t>
            </a:r>
            <a:endParaRPr lang="en-US" altLang="zh-CN" sz="1600">
              <a:latin typeface="Times New Roman" panose="02020603050405020304" charset="0"/>
              <a:cs typeface="Times New Roman" panose="02020603050405020304" charset="0"/>
            </a:endParaRPr>
          </a:p>
        </p:txBody>
      </p:sp>
      <p:sp>
        <p:nvSpPr>
          <p:cNvPr id="48" name="文本框 47"/>
          <p:cNvSpPr txBox="1"/>
          <p:nvPr/>
        </p:nvSpPr>
        <p:spPr>
          <a:xfrm>
            <a:off x="11224260" y="7117080"/>
            <a:ext cx="833120" cy="64516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Input</a:t>
            </a:r>
            <a:endParaRPr lang="en-US" altLang="zh-CN">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40</a:t>
            </a:r>
            <a:r>
              <a:rPr lang="en-US" altLang="zh-CN">
                <a:latin typeface="Times New Roman" panose="02020603050405020304" charset="0"/>
                <a:cs typeface="Times New Roman" panose="02020603050405020304" charset="0"/>
                <a:sym typeface="+mn-ea"/>
              </a:rPr>
              <a:t>×70</a:t>
            </a:r>
            <a:endParaRPr lang="en-US" altLang="zh-CN">
              <a:latin typeface="Times New Roman" panose="02020603050405020304" charset="0"/>
              <a:cs typeface="Times New Roman" panose="02020603050405020304" charset="0"/>
            </a:endParaRPr>
          </a:p>
        </p:txBody>
      </p:sp>
      <p:sp>
        <p:nvSpPr>
          <p:cNvPr id="49" name="文本框 48"/>
          <p:cNvSpPr txBox="1"/>
          <p:nvPr/>
        </p:nvSpPr>
        <p:spPr>
          <a:xfrm>
            <a:off x="8128000" y="7263130"/>
            <a:ext cx="93535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40</a:t>
            </a:r>
            <a:r>
              <a:rPr lang="en-US" altLang="zh-CN">
                <a:latin typeface="Times New Roman" panose="02020603050405020304" charset="0"/>
                <a:cs typeface="Times New Roman" panose="02020603050405020304" charset="0"/>
                <a:sym typeface="+mn-ea"/>
              </a:rPr>
              <a:t>×282</a:t>
            </a:r>
            <a:endParaRPr lang="en-US" altLang="zh-CN">
              <a:latin typeface="Times New Roman" panose="02020603050405020304" charset="0"/>
              <a:cs typeface="Times New Roman" panose="02020603050405020304" charset="0"/>
            </a:endParaRPr>
          </a:p>
        </p:txBody>
      </p:sp>
      <p:sp>
        <p:nvSpPr>
          <p:cNvPr id="52" name="文本框 51"/>
          <p:cNvSpPr txBox="1"/>
          <p:nvPr/>
        </p:nvSpPr>
        <p:spPr>
          <a:xfrm>
            <a:off x="1837690" y="1791970"/>
            <a:ext cx="1410335" cy="953135"/>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CNN 1</a:t>
            </a:r>
            <a:endParaRPr lang="zh-CN" altLang="en-US" sz="2000">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Input:</a:t>
            </a:r>
            <a:endParaRPr lang="en-US" altLang="zh-CN">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40 × 282</a:t>
            </a:r>
            <a:endParaRPr lang="en-US" altLang="zh-CN">
              <a:latin typeface="Times New Roman" panose="02020603050405020304" charset="0"/>
              <a:cs typeface="Times New Roman" panose="02020603050405020304" charset="0"/>
            </a:endParaRPr>
          </a:p>
        </p:txBody>
      </p:sp>
      <p:sp>
        <p:nvSpPr>
          <p:cNvPr id="53" name="文本框 52"/>
          <p:cNvSpPr txBox="1"/>
          <p:nvPr/>
        </p:nvSpPr>
        <p:spPr>
          <a:xfrm>
            <a:off x="2184400" y="4348480"/>
            <a:ext cx="1410335" cy="953135"/>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CNN 2</a:t>
            </a:r>
            <a:endParaRPr lang="zh-CN" altLang="en-US" sz="2000">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Input:</a:t>
            </a:r>
            <a:endParaRPr lang="en-US" altLang="zh-CN">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40 × 282</a:t>
            </a:r>
            <a:endParaRPr lang="en-US" altLang="zh-CN">
              <a:latin typeface="Times New Roman" panose="02020603050405020304" charset="0"/>
              <a:cs typeface="Times New Roman" panose="02020603050405020304" charset="0"/>
            </a:endParaRPr>
          </a:p>
        </p:txBody>
      </p:sp>
      <p:cxnSp>
        <p:nvCxnSpPr>
          <p:cNvPr id="54" name="直接箭头连接符 53"/>
          <p:cNvCxnSpPr>
            <a:stCxn id="380" idx="0"/>
          </p:cNvCxnSpPr>
          <p:nvPr/>
        </p:nvCxnSpPr>
        <p:spPr>
          <a:xfrm flipV="1">
            <a:off x="14208125" y="6885305"/>
            <a:ext cx="5715" cy="377825"/>
          </a:xfrm>
          <a:prstGeom prst="straightConnector1">
            <a:avLst/>
          </a:prstGeom>
          <a:ln w="158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连接符 54"/>
          <p:cNvCxnSpPr>
            <a:endCxn id="71" idx="0"/>
          </p:cNvCxnSpPr>
          <p:nvPr/>
        </p:nvCxnSpPr>
        <p:spPr>
          <a:xfrm flipH="1">
            <a:off x="16593820" y="4874895"/>
            <a:ext cx="635" cy="38989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5561310" y="5264785"/>
            <a:ext cx="206438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Log Softmax</a:t>
            </a:r>
            <a:endParaRPr lang="en-US" altLang="zh-CN">
              <a:latin typeface="Times New Roman" panose="02020603050405020304" charset="0"/>
              <a:cs typeface="Times New Roman" panose="02020603050405020304" charset="0"/>
            </a:endParaRPr>
          </a:p>
        </p:txBody>
      </p:sp>
      <p:sp>
        <p:nvSpPr>
          <p:cNvPr id="72" name="文本框 71"/>
          <p:cNvSpPr txBox="1"/>
          <p:nvPr/>
        </p:nvSpPr>
        <p:spPr>
          <a:xfrm>
            <a:off x="15284450" y="1922145"/>
            <a:ext cx="115125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Dense</a:t>
            </a:r>
            <a:endParaRPr lang="en-US" altLang="zh-CN">
              <a:latin typeface="Times New Roman" panose="02020603050405020304" charset="0"/>
              <a:cs typeface="Times New Roman" panose="02020603050405020304" charset="0"/>
            </a:endParaRPr>
          </a:p>
        </p:txBody>
      </p:sp>
      <p:sp>
        <p:nvSpPr>
          <p:cNvPr id="73" name="文本框 72"/>
          <p:cNvSpPr txBox="1"/>
          <p:nvPr/>
        </p:nvSpPr>
        <p:spPr>
          <a:xfrm>
            <a:off x="4311650" y="3827780"/>
            <a:ext cx="1277620" cy="368300"/>
          </a:xfrm>
          <a:prstGeom prst="rect">
            <a:avLst/>
          </a:prstGeom>
          <a:solidFill>
            <a:srgbClr val="A4D8F0">
              <a:alpha val="89000"/>
            </a:srgbClr>
          </a:solidFill>
          <a:ln>
            <a:noFill/>
          </a:ln>
        </p:spPr>
        <p:txBody>
          <a:bodyPr wrap="square" rtlCol="0">
            <a:spAutoFit/>
          </a:bodyPr>
          <a:p>
            <a:pPr algn="ctr"/>
            <a:r>
              <a:rPr lang="en-US" altLang="zh-CN">
                <a:latin typeface="Times New Roman" panose="02020603050405020304" charset="0"/>
                <a:cs typeface="Times New Roman" panose="02020603050405020304" charset="0"/>
              </a:rPr>
              <a:t>Conv 3</a:t>
            </a:r>
            <a:r>
              <a:rPr lang="en-US" altLang="zh-CN">
                <a:latin typeface="Times New Roman" panose="02020603050405020304" charset="0"/>
                <a:cs typeface="Times New Roman" panose="02020603050405020304" charset="0"/>
                <a:sym typeface="+mn-ea"/>
              </a:rPr>
              <a:t>×3</a:t>
            </a:r>
            <a:endParaRPr lang="en-US" altLang="zh-CN">
              <a:latin typeface="Times New Roman" panose="02020603050405020304" charset="0"/>
              <a:cs typeface="Times New Roman" panose="02020603050405020304" charset="0"/>
              <a:sym typeface="+mn-ea"/>
            </a:endParaRPr>
          </a:p>
        </p:txBody>
      </p:sp>
      <p:sp>
        <p:nvSpPr>
          <p:cNvPr id="74" name="文本框 73"/>
          <p:cNvSpPr txBox="1"/>
          <p:nvPr/>
        </p:nvSpPr>
        <p:spPr>
          <a:xfrm>
            <a:off x="5527675" y="3949700"/>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Maxpool 2</a:t>
            </a:r>
            <a:r>
              <a:rPr lang="en-US" altLang="zh-CN">
                <a:latin typeface="Times New Roman" panose="02020603050405020304" charset="0"/>
                <a:cs typeface="Times New Roman" panose="02020603050405020304" charset="0"/>
                <a:sym typeface="+mn-ea"/>
              </a:rPr>
              <a:t>×2</a:t>
            </a:r>
            <a:endParaRPr lang="en-US" altLang="zh-CN">
              <a:latin typeface="Times New Roman" panose="02020603050405020304" charset="0"/>
              <a:cs typeface="Times New Roman" panose="02020603050405020304" charset="0"/>
              <a:sym typeface="+mn-ea"/>
            </a:endParaRPr>
          </a:p>
        </p:txBody>
      </p:sp>
      <p:sp>
        <p:nvSpPr>
          <p:cNvPr id="75" name="文本框 74"/>
          <p:cNvSpPr txBox="1"/>
          <p:nvPr/>
        </p:nvSpPr>
        <p:spPr>
          <a:xfrm>
            <a:off x="8961120" y="4226560"/>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Maxpool 4</a:t>
            </a:r>
            <a:r>
              <a:rPr lang="en-US" altLang="zh-CN">
                <a:latin typeface="Times New Roman" panose="02020603050405020304" charset="0"/>
                <a:cs typeface="Times New Roman" panose="02020603050405020304" charset="0"/>
                <a:sym typeface="+mn-ea"/>
              </a:rPr>
              <a:t>×4</a:t>
            </a:r>
            <a:endParaRPr lang="en-US" altLang="zh-CN">
              <a:latin typeface="Times New Roman" panose="02020603050405020304" charset="0"/>
              <a:cs typeface="Times New Roman" panose="02020603050405020304" charset="0"/>
              <a:sym typeface="+mn-ea"/>
            </a:endParaRPr>
          </a:p>
        </p:txBody>
      </p:sp>
      <p:sp>
        <p:nvSpPr>
          <p:cNvPr id="87" name="文本框 86"/>
          <p:cNvSpPr txBox="1"/>
          <p:nvPr/>
        </p:nvSpPr>
        <p:spPr>
          <a:xfrm>
            <a:off x="7408545" y="4074160"/>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Conv 3</a:t>
            </a:r>
            <a:r>
              <a:rPr lang="en-US" altLang="zh-CN">
                <a:latin typeface="Times New Roman" panose="02020603050405020304" charset="0"/>
                <a:cs typeface="Times New Roman" panose="02020603050405020304" charset="0"/>
                <a:sym typeface="+mn-ea"/>
              </a:rPr>
              <a:t>×3</a:t>
            </a:r>
            <a:endParaRPr lang="en-US" altLang="zh-CN">
              <a:latin typeface="Times New Roman" panose="02020603050405020304" charset="0"/>
              <a:cs typeface="Times New Roman" panose="02020603050405020304" charset="0"/>
              <a:sym typeface="+mn-ea"/>
            </a:endParaRPr>
          </a:p>
        </p:txBody>
      </p:sp>
      <p:sp>
        <p:nvSpPr>
          <p:cNvPr id="88" name="文本框 87"/>
          <p:cNvSpPr txBox="1"/>
          <p:nvPr/>
        </p:nvSpPr>
        <p:spPr>
          <a:xfrm>
            <a:off x="10589895" y="4512310"/>
            <a:ext cx="169989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Conv 3</a:t>
            </a:r>
            <a:r>
              <a:rPr lang="en-US" altLang="zh-CN">
                <a:latin typeface="Times New Roman" panose="02020603050405020304" charset="0"/>
                <a:cs typeface="Times New Roman" panose="02020603050405020304" charset="0"/>
                <a:sym typeface="+mn-ea"/>
              </a:rPr>
              <a:t>×3</a:t>
            </a:r>
            <a:endParaRPr lang="en-US" altLang="zh-CN">
              <a:latin typeface="Times New Roman" panose="02020603050405020304" charset="0"/>
              <a:cs typeface="Times New Roman" panose="02020603050405020304" charset="0"/>
              <a:sym typeface="+mn-ea"/>
            </a:endParaRPr>
          </a:p>
        </p:txBody>
      </p:sp>
      <p:sp>
        <p:nvSpPr>
          <p:cNvPr id="89" name="文本框 88"/>
          <p:cNvSpPr txBox="1"/>
          <p:nvPr/>
        </p:nvSpPr>
        <p:spPr>
          <a:xfrm>
            <a:off x="11996420" y="4144010"/>
            <a:ext cx="189674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Maxpool 4</a:t>
            </a:r>
            <a:r>
              <a:rPr lang="en-US" altLang="zh-CN">
                <a:latin typeface="Times New Roman" panose="02020603050405020304" charset="0"/>
                <a:cs typeface="Times New Roman" panose="02020603050405020304" charset="0"/>
                <a:sym typeface="+mn-ea"/>
              </a:rPr>
              <a:t>×4</a:t>
            </a:r>
            <a:endParaRPr lang="en-US" altLang="zh-CN">
              <a:latin typeface="Times New Roman" panose="02020603050405020304" charset="0"/>
              <a:cs typeface="Times New Roman" panose="02020603050405020304" charset="0"/>
              <a:sym typeface="+mn-ea"/>
            </a:endParaRPr>
          </a:p>
        </p:txBody>
      </p:sp>
      <p:cxnSp>
        <p:nvCxnSpPr>
          <p:cNvPr id="90" name="直接连接符 89"/>
          <p:cNvCxnSpPr>
            <a:endCxn id="73" idx="0"/>
          </p:cNvCxnSpPr>
          <p:nvPr/>
        </p:nvCxnSpPr>
        <p:spPr>
          <a:xfrm flipH="1">
            <a:off x="4950460" y="3472815"/>
            <a:ext cx="149225" cy="354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endCxn id="74" idx="0"/>
          </p:cNvCxnSpPr>
          <p:nvPr/>
        </p:nvCxnSpPr>
        <p:spPr>
          <a:xfrm flipH="1">
            <a:off x="6708775" y="3564255"/>
            <a:ext cx="113665" cy="385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endCxn id="87" idx="0"/>
          </p:cNvCxnSpPr>
          <p:nvPr/>
        </p:nvCxnSpPr>
        <p:spPr>
          <a:xfrm flipH="1">
            <a:off x="8589645" y="3599815"/>
            <a:ext cx="267970" cy="474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endCxn id="75" idx="0"/>
          </p:cNvCxnSpPr>
          <p:nvPr/>
        </p:nvCxnSpPr>
        <p:spPr>
          <a:xfrm flipH="1">
            <a:off x="10142220" y="3747770"/>
            <a:ext cx="240030" cy="478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11475085" y="3800475"/>
            <a:ext cx="346075" cy="7118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endCxn id="89" idx="0"/>
          </p:cNvCxnSpPr>
          <p:nvPr/>
        </p:nvCxnSpPr>
        <p:spPr>
          <a:xfrm flipH="1">
            <a:off x="12945110" y="3667760"/>
            <a:ext cx="404495" cy="476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flipV="1">
            <a:off x="4877435" y="4192270"/>
            <a:ext cx="297815" cy="3175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flipV="1">
            <a:off x="6635750" y="4340225"/>
            <a:ext cx="211455" cy="5187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endCxn id="87" idx="2"/>
          </p:cNvCxnSpPr>
          <p:nvPr/>
        </p:nvCxnSpPr>
        <p:spPr>
          <a:xfrm flipH="1" flipV="1">
            <a:off x="8589645" y="4442460"/>
            <a:ext cx="13970" cy="416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9820910" y="4689475"/>
            <a:ext cx="222250" cy="582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88" idx="2"/>
          </p:cNvCxnSpPr>
          <p:nvPr/>
        </p:nvCxnSpPr>
        <p:spPr>
          <a:xfrm flipV="1">
            <a:off x="10953750" y="4880610"/>
            <a:ext cx="486410" cy="581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endCxn id="89" idx="2"/>
          </p:cNvCxnSpPr>
          <p:nvPr/>
        </p:nvCxnSpPr>
        <p:spPr>
          <a:xfrm flipV="1">
            <a:off x="11789410" y="4512310"/>
            <a:ext cx="1155700" cy="1351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9"/>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5" name="立方体 34"/>
          <p:cNvSpPr>
            <a:spLocks noChangeAspect="1"/>
          </p:cNvSpPr>
          <p:nvPr/>
        </p:nvSpPr>
        <p:spPr>
          <a:xfrm rot="10800000">
            <a:off x="15561945" y="2291715"/>
            <a:ext cx="509905" cy="2807335"/>
          </a:xfrm>
          <a:prstGeom prst="cub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立方体 56"/>
          <p:cNvSpPr/>
          <p:nvPr/>
        </p:nvSpPr>
        <p:spPr>
          <a:xfrm rot="16320000">
            <a:off x="5143500" y="1395730"/>
            <a:ext cx="224790" cy="1514475"/>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3128010" y="1301750"/>
            <a:ext cx="847090" cy="2226310"/>
            <a:chOff x="4426" y="2050"/>
            <a:chExt cx="1334" cy="3506"/>
          </a:xfrm>
        </p:grpSpPr>
        <p:sp>
          <p:nvSpPr>
            <p:cNvPr id="38"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18" name="Google Shape;7018;p72"/>
            <p:cNvSpPr>
              <a:spLocks noChangeAspect="1"/>
            </p:cNvSpPr>
            <p:nvPr/>
          </p:nvSpPr>
          <p:spPr>
            <a:xfrm>
              <a:off x="4426" y="2050"/>
              <a:ext cx="1335" cy="3506"/>
            </a:xfrm>
            <a:prstGeom prst="cube">
              <a:avLst>
                <a:gd name="adj" fmla="val 77968"/>
              </a:avLst>
            </a:prstGeom>
            <a:solidFill>
              <a:schemeClr val="bg1">
                <a:lumMod val="95000"/>
                <a:alpha val="41000"/>
              </a:schemeClr>
            </a:solidFill>
            <a:ln w="9525"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 name="组合 41"/>
          <p:cNvGrpSpPr/>
          <p:nvPr/>
        </p:nvGrpSpPr>
        <p:grpSpPr>
          <a:xfrm rot="5520000">
            <a:off x="10885805" y="2312035"/>
            <a:ext cx="229235" cy="1662430"/>
            <a:chOff x="13448" y="8112"/>
            <a:chExt cx="534" cy="1750"/>
          </a:xfrm>
        </p:grpSpPr>
        <p:sp>
          <p:nvSpPr>
            <p:cNvPr id="56" name="立方体 55"/>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8" name="组合 57"/>
            <p:cNvGrpSpPr/>
            <p:nvPr/>
          </p:nvGrpSpPr>
          <p:grpSpPr>
            <a:xfrm rot="5400000" flipH="1" flipV="1">
              <a:off x="13403" y="8157"/>
              <a:ext cx="624" cy="535"/>
              <a:chOff x="9227" y="8532"/>
              <a:chExt cx="560" cy="517"/>
            </a:xfrm>
          </p:grpSpPr>
          <p:pic>
            <p:nvPicPr>
              <p:cNvPr id="59" name="图片 5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60" name="图片 5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7" name="组合 26"/>
          <p:cNvGrpSpPr/>
          <p:nvPr/>
        </p:nvGrpSpPr>
        <p:grpSpPr>
          <a:xfrm>
            <a:off x="9994265" y="2290445"/>
            <a:ext cx="1376680" cy="1376680"/>
            <a:chOff x="15246" y="3607"/>
            <a:chExt cx="2168" cy="2168"/>
          </a:xfrm>
        </p:grpSpPr>
        <p:sp>
          <p:nvSpPr>
            <p:cNvPr id="36" name="立方体 35"/>
            <p:cNvSpPr>
              <a:spLocks noChangeAspect="1"/>
            </p:cNvSpPr>
            <p:nvPr/>
          </p:nvSpPr>
          <p:spPr>
            <a:xfrm rot="10800000">
              <a:off x="15246" y="3607"/>
              <a:ext cx="2169" cy="2169"/>
            </a:xfrm>
            <a:prstGeom prst="cube">
              <a:avLst/>
            </a:prstGeom>
            <a:noFill/>
            <a:ln w="952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立方体 7"/>
            <p:cNvSpPr>
              <a:spLocks noChangeAspect="1"/>
            </p:cNvSpPr>
            <p:nvPr/>
          </p:nvSpPr>
          <p:spPr>
            <a:xfrm>
              <a:off x="15246" y="3607"/>
              <a:ext cx="2169" cy="2169"/>
            </a:xfrm>
            <a:prstGeom prst="cube">
              <a:avLst/>
            </a:prstGeom>
            <a:solidFill>
              <a:schemeClr val="bg1">
                <a:lumMod val="95000"/>
                <a:alpha val="47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8" name="组合 67"/>
          <p:cNvGrpSpPr/>
          <p:nvPr/>
        </p:nvGrpSpPr>
        <p:grpSpPr>
          <a:xfrm rot="5460000">
            <a:off x="12254865" y="2653030"/>
            <a:ext cx="201295" cy="1276985"/>
            <a:chOff x="13448" y="8112"/>
            <a:chExt cx="534" cy="1750"/>
          </a:xfrm>
        </p:grpSpPr>
        <p:sp>
          <p:nvSpPr>
            <p:cNvPr id="70" name="立方体 6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6" name="组合 75"/>
            <p:cNvGrpSpPr/>
            <p:nvPr/>
          </p:nvGrpSpPr>
          <p:grpSpPr>
            <a:xfrm rot="5400000" flipH="1" flipV="1">
              <a:off x="13403" y="8157"/>
              <a:ext cx="624" cy="535"/>
              <a:chOff x="9227" y="8532"/>
              <a:chExt cx="560" cy="517"/>
            </a:xfrm>
          </p:grpSpPr>
          <p:pic>
            <p:nvPicPr>
              <p:cNvPr id="77" name="图片 76"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78" name="图片 77"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8" name="组合 27"/>
          <p:cNvGrpSpPr/>
          <p:nvPr/>
        </p:nvGrpSpPr>
        <p:grpSpPr>
          <a:xfrm>
            <a:off x="11523345" y="2502535"/>
            <a:ext cx="1167765" cy="1164590"/>
            <a:chOff x="17647" y="3941"/>
            <a:chExt cx="1839" cy="1834"/>
          </a:xfrm>
        </p:grpSpPr>
        <p:sp>
          <p:nvSpPr>
            <p:cNvPr id="37" name="立方体 36"/>
            <p:cNvSpPr>
              <a:spLocks noChangeAspect="1"/>
            </p:cNvSpPr>
            <p:nvPr/>
          </p:nvSpPr>
          <p:spPr>
            <a:xfrm rot="10800000">
              <a:off x="17652" y="3941"/>
              <a:ext cx="1835" cy="1835"/>
            </a:xfrm>
            <a:prstGeom prst="cube">
              <a:avLst/>
            </a:prstGeom>
            <a:noFill/>
            <a:ln w="952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立方体 8"/>
            <p:cNvSpPr>
              <a:spLocks noChangeAspect="1"/>
            </p:cNvSpPr>
            <p:nvPr/>
          </p:nvSpPr>
          <p:spPr>
            <a:xfrm>
              <a:off x="17647" y="3941"/>
              <a:ext cx="1835" cy="1835"/>
            </a:xfrm>
            <a:prstGeom prst="cube">
              <a:avLst/>
            </a:prstGeom>
            <a:solidFill>
              <a:schemeClr val="bg1">
                <a:lumMod val="95000"/>
                <a:alpha val="47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rot="480000" flipV="1">
            <a:off x="3702685" y="2117725"/>
            <a:ext cx="932180" cy="385445"/>
            <a:chOff x="9952" y="7527"/>
            <a:chExt cx="837" cy="597"/>
          </a:xfrm>
        </p:grpSpPr>
        <p:pic>
          <p:nvPicPr>
            <p:cNvPr id="20" name="图片 19"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21" name="图片 20"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4" name="组合 143"/>
          <p:cNvGrpSpPr/>
          <p:nvPr/>
        </p:nvGrpSpPr>
        <p:grpSpPr>
          <a:xfrm>
            <a:off x="12916535" y="3024505"/>
            <a:ext cx="1642110" cy="583565"/>
            <a:chOff x="20042" y="4909"/>
            <a:chExt cx="2586" cy="919"/>
          </a:xfrm>
        </p:grpSpPr>
        <p:sp>
          <p:nvSpPr>
            <p:cNvPr id="39" name="Google Shape;7018;p72"/>
            <p:cNvSpPr>
              <a:spLocks noChangeAspect="1"/>
            </p:cNvSpPr>
            <p:nvPr/>
          </p:nvSpPr>
          <p:spPr>
            <a:xfrm rot="5220000">
              <a:off x="20876" y="4076"/>
              <a:ext cx="918" cy="2586"/>
            </a:xfrm>
            <a:prstGeom prst="cube">
              <a:avLst>
                <a:gd name="adj" fmla="val 77968"/>
              </a:avLst>
            </a:prstGeom>
            <a:noFill/>
            <a:ln w="952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7018;p72"/>
            <p:cNvSpPr>
              <a:spLocks noChangeAspect="1"/>
            </p:cNvSpPr>
            <p:nvPr/>
          </p:nvSpPr>
          <p:spPr>
            <a:xfrm rot="16020000">
              <a:off x="20876" y="4075"/>
              <a:ext cx="918" cy="2586"/>
            </a:xfrm>
            <a:prstGeom prst="cube">
              <a:avLst>
                <a:gd name="adj" fmla="val 77968"/>
              </a:avLst>
            </a:prstGeom>
            <a:solidFill>
              <a:schemeClr val="bg1">
                <a:lumMod val="95000"/>
                <a:alpha val="42000"/>
              </a:schemeClr>
            </a:solidFill>
            <a:ln w="9525"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0" name="组合 49"/>
          <p:cNvGrpSpPr/>
          <p:nvPr/>
        </p:nvGrpSpPr>
        <p:grpSpPr>
          <a:xfrm rot="5520000">
            <a:off x="5482590" y="1051560"/>
            <a:ext cx="285750" cy="2255520"/>
            <a:chOff x="13447" y="8111"/>
            <a:chExt cx="540" cy="1752"/>
          </a:xfrm>
        </p:grpSpPr>
        <p:sp>
          <p:nvSpPr>
            <p:cNvPr id="14" name="立方体 13"/>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rot="5400000" flipH="1" flipV="1">
              <a:off x="13405" y="8152"/>
              <a:ext cx="624" cy="540"/>
              <a:chOff x="9229" y="8532"/>
              <a:chExt cx="560" cy="522"/>
            </a:xfrm>
          </p:grpSpPr>
          <p:pic>
            <p:nvPicPr>
              <p:cNvPr id="44" name="图片 43"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5" name="图片 44"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61" name="立方体 60"/>
          <p:cNvSpPr/>
          <p:nvPr/>
        </p:nvSpPr>
        <p:spPr>
          <a:xfrm rot="16320000">
            <a:off x="7005955" y="2037715"/>
            <a:ext cx="224790" cy="140970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2" name="组合 61"/>
          <p:cNvGrpSpPr/>
          <p:nvPr/>
        </p:nvGrpSpPr>
        <p:grpSpPr>
          <a:xfrm rot="5520000">
            <a:off x="7319010" y="1718310"/>
            <a:ext cx="285750" cy="2099310"/>
            <a:chOff x="13447" y="8111"/>
            <a:chExt cx="540" cy="1752"/>
          </a:xfrm>
        </p:grpSpPr>
        <p:sp>
          <p:nvSpPr>
            <p:cNvPr id="63" name="立方体 62"/>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4" name="组合 63"/>
            <p:cNvGrpSpPr/>
            <p:nvPr/>
          </p:nvGrpSpPr>
          <p:grpSpPr>
            <a:xfrm rot="5400000" flipH="1" flipV="1">
              <a:off x="13405" y="8152"/>
              <a:ext cx="624" cy="540"/>
              <a:chOff x="9229" y="8532"/>
              <a:chExt cx="560" cy="522"/>
            </a:xfrm>
          </p:grpSpPr>
          <p:pic>
            <p:nvPicPr>
              <p:cNvPr id="65" name="图片 64"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66" name="图片 65"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3" name="组合 2"/>
          <p:cNvGrpSpPr/>
          <p:nvPr/>
        </p:nvGrpSpPr>
        <p:grpSpPr>
          <a:xfrm rot="5520000">
            <a:off x="9119870" y="2132330"/>
            <a:ext cx="199390" cy="1870710"/>
            <a:chOff x="13448" y="8112"/>
            <a:chExt cx="534" cy="1750"/>
          </a:xfrm>
        </p:grpSpPr>
        <p:sp>
          <p:nvSpPr>
            <p:cNvPr id="5" name="立方体 4"/>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5400000" flipH="1" flipV="1">
              <a:off x="13403" y="8157"/>
              <a:ext cx="624" cy="535"/>
              <a:chOff x="9227" y="8532"/>
              <a:chExt cx="560" cy="517"/>
            </a:xfrm>
          </p:grpSpPr>
          <p:pic>
            <p:nvPicPr>
              <p:cNvPr id="12" name="图片 1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41" name="图片 40"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26" name="组合 25"/>
          <p:cNvGrpSpPr/>
          <p:nvPr/>
        </p:nvGrpSpPr>
        <p:grpSpPr>
          <a:xfrm>
            <a:off x="8049260" y="1725930"/>
            <a:ext cx="1802130" cy="1802130"/>
            <a:chOff x="12176" y="2718"/>
            <a:chExt cx="2838" cy="2838"/>
          </a:xfrm>
        </p:grpSpPr>
        <p:sp>
          <p:nvSpPr>
            <p:cNvPr id="34" name="立方体 33"/>
            <p:cNvSpPr>
              <a:spLocks noChangeAspect="1"/>
            </p:cNvSpPr>
            <p:nvPr/>
          </p:nvSpPr>
          <p:spPr>
            <a:xfrm rot="10800000">
              <a:off x="12176" y="2718"/>
              <a:ext cx="2838" cy="2838"/>
            </a:xfrm>
            <a:prstGeom prst="cube">
              <a:avLst/>
            </a:prstGeom>
            <a:noFill/>
            <a:ln w="952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立方体 6"/>
            <p:cNvSpPr>
              <a:spLocks noChangeAspect="1"/>
            </p:cNvSpPr>
            <p:nvPr/>
          </p:nvSpPr>
          <p:spPr>
            <a:xfrm>
              <a:off x="12176" y="2718"/>
              <a:ext cx="2838" cy="2838"/>
            </a:xfrm>
            <a:prstGeom prst="cube">
              <a:avLst/>
            </a:prstGeom>
            <a:solidFill>
              <a:schemeClr val="bg1">
                <a:lumMod val="95000"/>
                <a:alpha val="48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a:off x="6127750" y="1638300"/>
            <a:ext cx="1802130" cy="1802130"/>
            <a:chOff x="9244" y="2470"/>
            <a:chExt cx="2838" cy="2838"/>
          </a:xfrm>
        </p:grpSpPr>
        <p:sp>
          <p:nvSpPr>
            <p:cNvPr id="33" name="立方体 32"/>
            <p:cNvSpPr>
              <a:spLocks noChangeAspect="1"/>
            </p:cNvSpPr>
            <p:nvPr/>
          </p:nvSpPr>
          <p:spPr>
            <a:xfrm rot="10800000">
              <a:off x="9244" y="2470"/>
              <a:ext cx="2838" cy="2838"/>
            </a:xfrm>
            <a:prstGeom prst="cube">
              <a:avLst/>
            </a:prstGeom>
            <a:noFill/>
            <a:ln w="952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立方体 5"/>
            <p:cNvSpPr>
              <a:spLocks noChangeAspect="1"/>
            </p:cNvSpPr>
            <p:nvPr/>
          </p:nvSpPr>
          <p:spPr>
            <a:xfrm>
              <a:off x="9244" y="2470"/>
              <a:ext cx="2838" cy="2838"/>
            </a:xfrm>
            <a:prstGeom prst="cube">
              <a:avLst/>
            </a:prstGeom>
            <a:solidFill>
              <a:schemeClr val="bg1">
                <a:lumMod val="95000"/>
                <a:alpha val="48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3" name="组合 22"/>
          <p:cNvGrpSpPr/>
          <p:nvPr/>
        </p:nvGrpSpPr>
        <p:grpSpPr>
          <a:xfrm>
            <a:off x="4149725" y="1144905"/>
            <a:ext cx="2226945" cy="2225040"/>
            <a:chOff x="6035" y="1803"/>
            <a:chExt cx="3507" cy="3504"/>
          </a:xfrm>
        </p:grpSpPr>
        <p:sp>
          <p:nvSpPr>
            <p:cNvPr id="32" name="立方体 31"/>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立方体 1"/>
            <p:cNvSpPr>
              <a:spLocks noChangeAspect="1"/>
            </p:cNvSpPr>
            <p:nvPr/>
          </p:nvSpPr>
          <p:spPr>
            <a:xfrm>
              <a:off x="6035" y="1803"/>
              <a:ext cx="3503" cy="3505"/>
            </a:xfrm>
            <a:prstGeom prst="cube">
              <a:avLst/>
            </a:prstGeom>
            <a:solidFill>
              <a:schemeClr val="bg1">
                <a:lumMod val="95000"/>
                <a:alpha val="49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立方体 29"/>
          <p:cNvSpPr/>
          <p:nvPr/>
        </p:nvSpPr>
        <p:spPr>
          <a:xfrm rot="16320000">
            <a:off x="5023485" y="4912360"/>
            <a:ext cx="123190" cy="88138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7" name="组合 66"/>
          <p:cNvGrpSpPr>
            <a:grpSpLocks noChangeAspect="1"/>
          </p:cNvGrpSpPr>
          <p:nvPr/>
        </p:nvGrpSpPr>
        <p:grpSpPr>
          <a:xfrm>
            <a:off x="3429635" y="4563745"/>
            <a:ext cx="632460" cy="1701165"/>
            <a:chOff x="4426" y="2050"/>
            <a:chExt cx="1334" cy="3506"/>
          </a:xfrm>
        </p:grpSpPr>
        <p:sp>
          <p:nvSpPr>
            <p:cNvPr id="69" name="Google Shape;7018;p72"/>
            <p:cNvSpPr>
              <a:spLocks noChangeAspect="1"/>
            </p:cNvSpPr>
            <p:nvPr/>
          </p:nvSpPr>
          <p:spPr>
            <a:xfrm rot="10800000">
              <a:off x="4426" y="2050"/>
              <a:ext cx="1335" cy="3506"/>
            </a:xfrm>
            <a:prstGeom prst="cube">
              <a:avLst>
                <a:gd name="adj" fmla="val 77968"/>
              </a:avLst>
            </a:prstGeom>
            <a:noFill/>
            <a:ln w="952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 name="Google Shape;7018;p72"/>
            <p:cNvSpPr>
              <a:spLocks noChangeAspect="1"/>
            </p:cNvSpPr>
            <p:nvPr/>
          </p:nvSpPr>
          <p:spPr>
            <a:xfrm>
              <a:off x="4426" y="2050"/>
              <a:ext cx="1335" cy="3506"/>
            </a:xfrm>
            <a:prstGeom prst="cube">
              <a:avLst>
                <a:gd name="adj" fmla="val 77968"/>
              </a:avLst>
            </a:prstGeom>
            <a:solidFill>
              <a:schemeClr val="bg1">
                <a:lumMod val="95000"/>
                <a:alpha val="40000"/>
              </a:schemeClr>
            </a:solidFill>
            <a:ln w="952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81" name="组合 80"/>
          <p:cNvGrpSpPr/>
          <p:nvPr/>
        </p:nvGrpSpPr>
        <p:grpSpPr>
          <a:xfrm rot="5520000">
            <a:off x="9661525" y="5456555"/>
            <a:ext cx="86995" cy="1057275"/>
            <a:chOff x="13448" y="8112"/>
            <a:chExt cx="534" cy="1750"/>
          </a:xfrm>
        </p:grpSpPr>
        <p:sp>
          <p:nvSpPr>
            <p:cNvPr id="82" name="立方体 81"/>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3" name="组合 82"/>
            <p:cNvGrpSpPr/>
            <p:nvPr/>
          </p:nvGrpSpPr>
          <p:grpSpPr>
            <a:xfrm rot="5400000" flipH="1" flipV="1">
              <a:off x="13403" y="8157"/>
              <a:ext cx="624" cy="535"/>
              <a:chOff x="9227" y="8532"/>
              <a:chExt cx="560" cy="517"/>
            </a:xfrm>
          </p:grpSpPr>
          <p:pic>
            <p:nvPicPr>
              <p:cNvPr id="84" name="图片 83"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85" name="图片 84"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86" name="组合 85"/>
          <p:cNvGrpSpPr>
            <a:grpSpLocks noChangeAspect="1"/>
          </p:cNvGrpSpPr>
          <p:nvPr/>
        </p:nvGrpSpPr>
        <p:grpSpPr>
          <a:xfrm>
            <a:off x="9063355" y="5342890"/>
            <a:ext cx="1028539" cy="1052045"/>
            <a:chOff x="15246" y="3607"/>
            <a:chExt cx="2169" cy="2169"/>
          </a:xfrm>
        </p:grpSpPr>
        <p:sp>
          <p:nvSpPr>
            <p:cNvPr id="95" name="立方体 94"/>
            <p:cNvSpPr>
              <a:spLocks noChangeAspect="1"/>
            </p:cNvSpPr>
            <p:nvPr/>
          </p:nvSpPr>
          <p:spPr>
            <a:xfrm rot="10800000">
              <a:off x="15246" y="3607"/>
              <a:ext cx="2169" cy="2169"/>
            </a:xfrm>
            <a:prstGeom prst="cube">
              <a:avLst/>
            </a:prstGeom>
            <a:noFill/>
            <a:ln w="952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立方体 95"/>
            <p:cNvSpPr>
              <a:spLocks noChangeAspect="1"/>
            </p:cNvSpPr>
            <p:nvPr/>
          </p:nvSpPr>
          <p:spPr>
            <a:xfrm>
              <a:off x="15246" y="3607"/>
              <a:ext cx="2169" cy="2169"/>
            </a:xfrm>
            <a:prstGeom prst="cube">
              <a:avLst/>
            </a:prstGeom>
            <a:solidFill>
              <a:schemeClr val="bg1">
                <a:lumMod val="95000"/>
                <a:alpha val="47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7" name="组合 96"/>
          <p:cNvGrpSpPr/>
          <p:nvPr/>
        </p:nvGrpSpPr>
        <p:grpSpPr>
          <a:xfrm rot="5520000">
            <a:off x="10793730" y="5614035"/>
            <a:ext cx="109855" cy="1042670"/>
            <a:chOff x="13448" y="8112"/>
            <a:chExt cx="534" cy="1750"/>
          </a:xfrm>
        </p:grpSpPr>
        <p:sp>
          <p:nvSpPr>
            <p:cNvPr id="107" name="立方体 106"/>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8" name="组合 107"/>
            <p:cNvGrpSpPr/>
            <p:nvPr/>
          </p:nvGrpSpPr>
          <p:grpSpPr>
            <a:xfrm rot="5400000" flipH="1" flipV="1">
              <a:off x="13403" y="8157"/>
              <a:ext cx="624" cy="535"/>
              <a:chOff x="9227" y="8532"/>
              <a:chExt cx="560" cy="517"/>
            </a:xfrm>
          </p:grpSpPr>
          <p:pic>
            <p:nvPicPr>
              <p:cNvPr id="109" name="图片 108"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10" name="图片 109"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11" name="组合 110"/>
          <p:cNvGrpSpPr>
            <a:grpSpLocks noChangeAspect="1"/>
          </p:cNvGrpSpPr>
          <p:nvPr/>
        </p:nvGrpSpPr>
        <p:grpSpPr>
          <a:xfrm>
            <a:off x="10236835" y="5572125"/>
            <a:ext cx="872490" cy="890270"/>
            <a:chOff x="17647" y="3941"/>
            <a:chExt cx="1839" cy="1834"/>
          </a:xfrm>
        </p:grpSpPr>
        <p:sp>
          <p:nvSpPr>
            <p:cNvPr id="112" name="立方体 111"/>
            <p:cNvSpPr>
              <a:spLocks noChangeAspect="1"/>
            </p:cNvSpPr>
            <p:nvPr/>
          </p:nvSpPr>
          <p:spPr>
            <a:xfrm rot="10800000">
              <a:off x="17652" y="3941"/>
              <a:ext cx="1835" cy="1835"/>
            </a:xfrm>
            <a:prstGeom prst="cube">
              <a:avLst/>
            </a:prstGeom>
            <a:noFill/>
            <a:ln w="952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立方体 112"/>
            <p:cNvSpPr>
              <a:spLocks noChangeAspect="1"/>
            </p:cNvSpPr>
            <p:nvPr/>
          </p:nvSpPr>
          <p:spPr>
            <a:xfrm>
              <a:off x="17647" y="3941"/>
              <a:ext cx="1835" cy="1835"/>
            </a:xfrm>
            <a:prstGeom prst="cube">
              <a:avLst/>
            </a:prstGeom>
            <a:solidFill>
              <a:schemeClr val="bg1">
                <a:lumMod val="95000"/>
                <a:alpha val="47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4" name="组合 113"/>
          <p:cNvGrpSpPr/>
          <p:nvPr/>
        </p:nvGrpSpPr>
        <p:grpSpPr>
          <a:xfrm rot="480000" flipV="1">
            <a:off x="3859530" y="5352415"/>
            <a:ext cx="542290" cy="210185"/>
            <a:chOff x="9952" y="7527"/>
            <a:chExt cx="837" cy="597"/>
          </a:xfrm>
        </p:grpSpPr>
        <p:pic>
          <p:nvPicPr>
            <p:cNvPr id="115" name="图片 114"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10072" y="7407"/>
              <a:ext cx="597" cy="837"/>
            </a:xfrm>
            <a:prstGeom prst="rect">
              <a:avLst/>
            </a:prstGeom>
          </p:spPr>
        </p:pic>
        <p:pic>
          <p:nvPicPr>
            <p:cNvPr id="116" name="图片 115" descr="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grpSp>
      <p:grpSp>
        <p:nvGrpSpPr>
          <p:cNvPr id="143" name="组合 142"/>
          <p:cNvGrpSpPr/>
          <p:nvPr/>
        </p:nvGrpSpPr>
        <p:grpSpPr>
          <a:xfrm>
            <a:off x="11232515" y="5987415"/>
            <a:ext cx="755650" cy="325120"/>
            <a:chOff x="18790" y="9468"/>
            <a:chExt cx="2206" cy="783"/>
          </a:xfrm>
        </p:grpSpPr>
        <p:sp>
          <p:nvSpPr>
            <p:cNvPr id="80" name="Google Shape;7018;p72"/>
            <p:cNvSpPr>
              <a:spLocks noChangeAspect="1"/>
            </p:cNvSpPr>
            <p:nvPr/>
          </p:nvSpPr>
          <p:spPr>
            <a:xfrm rot="5220000">
              <a:off x="19502" y="8756"/>
              <a:ext cx="782" cy="2207"/>
            </a:xfrm>
            <a:prstGeom prst="cube">
              <a:avLst>
                <a:gd name="adj" fmla="val 77968"/>
              </a:avLst>
            </a:prstGeom>
            <a:noFill/>
            <a:ln w="952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 name="Google Shape;7018;p72"/>
            <p:cNvSpPr>
              <a:spLocks noChangeAspect="1"/>
            </p:cNvSpPr>
            <p:nvPr/>
          </p:nvSpPr>
          <p:spPr>
            <a:xfrm rot="16020000">
              <a:off x="19502" y="8757"/>
              <a:ext cx="782" cy="2207"/>
            </a:xfrm>
            <a:prstGeom prst="cube">
              <a:avLst>
                <a:gd name="adj" fmla="val 77968"/>
              </a:avLst>
            </a:prstGeom>
            <a:solidFill>
              <a:schemeClr val="bg1">
                <a:lumMod val="95000"/>
                <a:alpha val="40000"/>
              </a:schemeClr>
            </a:solidFill>
            <a:ln w="952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18" name="组合 117"/>
          <p:cNvGrpSpPr/>
          <p:nvPr/>
        </p:nvGrpSpPr>
        <p:grpSpPr>
          <a:xfrm rot="5520000">
            <a:off x="5305425" y="4621530"/>
            <a:ext cx="156210" cy="1481455"/>
            <a:chOff x="13447" y="8111"/>
            <a:chExt cx="540" cy="1752"/>
          </a:xfrm>
        </p:grpSpPr>
        <p:sp>
          <p:nvSpPr>
            <p:cNvPr id="119" name="立方体 118"/>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0" name="组合 119"/>
            <p:cNvGrpSpPr/>
            <p:nvPr/>
          </p:nvGrpSpPr>
          <p:grpSpPr>
            <a:xfrm rot="5400000" flipH="1" flipV="1">
              <a:off x="13405" y="8152"/>
              <a:ext cx="624" cy="540"/>
              <a:chOff x="9229" y="8532"/>
              <a:chExt cx="560" cy="522"/>
            </a:xfrm>
          </p:grpSpPr>
          <p:pic>
            <p:nvPicPr>
              <p:cNvPr id="121" name="图片 120"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2" name="图片 121"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sp>
        <p:nvSpPr>
          <p:cNvPr id="123" name="立方体 122"/>
          <p:cNvSpPr/>
          <p:nvPr/>
        </p:nvSpPr>
        <p:spPr>
          <a:xfrm rot="16320000">
            <a:off x="6727825" y="5156835"/>
            <a:ext cx="123190" cy="820420"/>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4" name="组合 123"/>
          <p:cNvGrpSpPr/>
          <p:nvPr/>
        </p:nvGrpSpPr>
        <p:grpSpPr>
          <a:xfrm rot="5520000">
            <a:off x="6894830" y="4974590"/>
            <a:ext cx="156210" cy="1221105"/>
            <a:chOff x="13447" y="8111"/>
            <a:chExt cx="540" cy="1752"/>
          </a:xfrm>
        </p:grpSpPr>
        <p:sp>
          <p:nvSpPr>
            <p:cNvPr id="125" name="立方体 124"/>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6" name="组合 125"/>
            <p:cNvGrpSpPr/>
            <p:nvPr/>
          </p:nvGrpSpPr>
          <p:grpSpPr>
            <a:xfrm rot="5400000" flipH="1" flipV="1">
              <a:off x="13405" y="8152"/>
              <a:ext cx="624" cy="540"/>
              <a:chOff x="9229" y="8532"/>
              <a:chExt cx="560" cy="522"/>
            </a:xfrm>
          </p:grpSpPr>
          <p:pic>
            <p:nvPicPr>
              <p:cNvPr id="127" name="图片 126"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128" name="图片 127"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50" y="8515"/>
                <a:ext cx="517" cy="560"/>
              </a:xfrm>
              <a:prstGeom prst="rect">
                <a:avLst/>
              </a:prstGeom>
            </p:spPr>
          </p:pic>
        </p:grpSp>
      </p:grpSp>
      <p:grpSp>
        <p:nvGrpSpPr>
          <p:cNvPr id="129" name="组合 128"/>
          <p:cNvGrpSpPr/>
          <p:nvPr/>
        </p:nvGrpSpPr>
        <p:grpSpPr>
          <a:xfrm rot="5520000">
            <a:off x="8349615" y="5171440"/>
            <a:ext cx="109220" cy="1310005"/>
            <a:chOff x="13448" y="8112"/>
            <a:chExt cx="534" cy="1750"/>
          </a:xfrm>
        </p:grpSpPr>
        <p:sp>
          <p:nvSpPr>
            <p:cNvPr id="130" name="立方体 129"/>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1" name="组合 130"/>
            <p:cNvGrpSpPr/>
            <p:nvPr/>
          </p:nvGrpSpPr>
          <p:grpSpPr>
            <a:xfrm rot="5400000" flipH="1" flipV="1">
              <a:off x="13403" y="8157"/>
              <a:ext cx="624" cy="535"/>
              <a:chOff x="9227" y="8532"/>
              <a:chExt cx="560" cy="517"/>
            </a:xfrm>
          </p:grpSpPr>
          <p:pic>
            <p:nvPicPr>
              <p:cNvPr id="132" name="图片 131" descr="填色四棱锥"/>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760000">
                <a:off x="9249" y="8511"/>
                <a:ext cx="517" cy="558"/>
              </a:xfrm>
              <a:prstGeom prst="rect">
                <a:avLst/>
              </a:prstGeom>
            </p:spPr>
          </p:pic>
          <p:pic>
            <p:nvPicPr>
              <p:cNvPr id="133" name="图片 132" descr="四棱锥"/>
              <p:cNvPicPr/>
              <p:nvPr/>
            </p:nvPicPr>
            <p:blipFill>
              <a:blip r:embed="rId3">
                <a:extLst>
                  <a:ext uri="{96DAC541-7B7A-43D3-8B79-37D633B846F1}">
                    <asvg:svgBlip xmlns:asvg="http://schemas.microsoft.com/office/drawing/2016/SVG/main" r:embed="rId4"/>
                  </a:ext>
                </a:extLst>
              </a:blip>
              <a:stretch>
                <a:fillRect/>
              </a:stretch>
            </p:blipFill>
            <p:spPr>
              <a:xfrm rot="5760000">
                <a:off x="9248" y="8510"/>
                <a:ext cx="517" cy="560"/>
              </a:xfrm>
              <a:prstGeom prst="rect">
                <a:avLst/>
              </a:prstGeom>
            </p:spPr>
          </p:pic>
        </p:grpSp>
      </p:grpSp>
      <p:grpSp>
        <p:nvGrpSpPr>
          <p:cNvPr id="134" name="组合 133"/>
          <p:cNvGrpSpPr>
            <a:grpSpLocks noChangeAspect="1"/>
          </p:cNvGrpSpPr>
          <p:nvPr/>
        </p:nvGrpSpPr>
        <p:grpSpPr>
          <a:xfrm>
            <a:off x="7615555" y="4987290"/>
            <a:ext cx="1345565" cy="1376680"/>
            <a:chOff x="12176" y="2718"/>
            <a:chExt cx="2838" cy="2838"/>
          </a:xfrm>
        </p:grpSpPr>
        <p:sp>
          <p:nvSpPr>
            <p:cNvPr id="135" name="立方体 134"/>
            <p:cNvSpPr>
              <a:spLocks noChangeAspect="1"/>
            </p:cNvSpPr>
            <p:nvPr/>
          </p:nvSpPr>
          <p:spPr>
            <a:xfrm rot="10800000">
              <a:off x="12176" y="2718"/>
              <a:ext cx="2838" cy="2838"/>
            </a:xfrm>
            <a:prstGeom prst="cube">
              <a:avLst/>
            </a:prstGeom>
            <a:noFill/>
            <a:ln w="952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立方体 135"/>
            <p:cNvSpPr>
              <a:spLocks noChangeAspect="1"/>
            </p:cNvSpPr>
            <p:nvPr/>
          </p:nvSpPr>
          <p:spPr>
            <a:xfrm>
              <a:off x="12176" y="2718"/>
              <a:ext cx="2838" cy="2838"/>
            </a:xfrm>
            <a:prstGeom prst="cube">
              <a:avLst/>
            </a:prstGeom>
            <a:solidFill>
              <a:schemeClr val="bg1">
                <a:lumMod val="95000"/>
                <a:alpha val="48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7" name="组合 136"/>
          <p:cNvGrpSpPr>
            <a:grpSpLocks noChangeAspect="1"/>
          </p:cNvGrpSpPr>
          <p:nvPr/>
        </p:nvGrpSpPr>
        <p:grpSpPr>
          <a:xfrm>
            <a:off x="6132830" y="4941570"/>
            <a:ext cx="1345565" cy="1376680"/>
            <a:chOff x="9244" y="2470"/>
            <a:chExt cx="2838" cy="2838"/>
          </a:xfrm>
        </p:grpSpPr>
        <p:sp>
          <p:nvSpPr>
            <p:cNvPr id="138" name="立方体 137"/>
            <p:cNvSpPr>
              <a:spLocks noChangeAspect="1"/>
            </p:cNvSpPr>
            <p:nvPr/>
          </p:nvSpPr>
          <p:spPr>
            <a:xfrm rot="10800000">
              <a:off x="9244" y="2470"/>
              <a:ext cx="2838" cy="2838"/>
            </a:xfrm>
            <a:prstGeom prst="cube">
              <a:avLst/>
            </a:prstGeom>
            <a:noFill/>
            <a:ln w="952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立方体 138"/>
            <p:cNvSpPr>
              <a:spLocks noChangeAspect="1"/>
            </p:cNvSpPr>
            <p:nvPr/>
          </p:nvSpPr>
          <p:spPr>
            <a:xfrm>
              <a:off x="9244" y="2470"/>
              <a:ext cx="2838" cy="2838"/>
            </a:xfrm>
            <a:prstGeom prst="cube">
              <a:avLst/>
            </a:prstGeom>
            <a:solidFill>
              <a:schemeClr val="bg1">
                <a:lumMod val="95000"/>
                <a:alpha val="48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40" name="组合 139"/>
          <p:cNvGrpSpPr>
            <a:grpSpLocks noChangeAspect="1"/>
          </p:cNvGrpSpPr>
          <p:nvPr/>
        </p:nvGrpSpPr>
        <p:grpSpPr>
          <a:xfrm>
            <a:off x="4405630" y="4563745"/>
            <a:ext cx="1663065" cy="1699895"/>
            <a:chOff x="6035" y="1803"/>
            <a:chExt cx="3507" cy="3504"/>
          </a:xfrm>
        </p:grpSpPr>
        <p:sp>
          <p:nvSpPr>
            <p:cNvPr id="141" name="立方体 140"/>
            <p:cNvSpPr>
              <a:spLocks noChangeAspect="1"/>
            </p:cNvSpPr>
            <p:nvPr/>
          </p:nvSpPr>
          <p:spPr>
            <a:xfrm rot="10800000">
              <a:off x="6040" y="1803"/>
              <a:ext cx="3503" cy="3505"/>
            </a:xfrm>
            <a:prstGeom prst="cube">
              <a:avLst/>
            </a:prstGeom>
            <a:noFill/>
            <a:ln w="952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立方体 141"/>
            <p:cNvSpPr>
              <a:spLocks noChangeAspect="1"/>
            </p:cNvSpPr>
            <p:nvPr/>
          </p:nvSpPr>
          <p:spPr>
            <a:xfrm>
              <a:off x="6035" y="1803"/>
              <a:ext cx="3503" cy="3505"/>
            </a:xfrm>
            <a:prstGeom prst="cube">
              <a:avLst/>
            </a:prstGeom>
            <a:solidFill>
              <a:schemeClr val="bg1">
                <a:lumMod val="95000"/>
                <a:alpha val="49000"/>
              </a:schemeClr>
            </a:solidFill>
            <a:ln w="952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5" name="立方体 144"/>
          <p:cNvSpPr>
            <a:spLocks noChangeAspect="1"/>
          </p:cNvSpPr>
          <p:nvPr/>
        </p:nvSpPr>
        <p:spPr>
          <a:xfrm>
            <a:off x="15561945" y="2290445"/>
            <a:ext cx="509905" cy="2807335"/>
          </a:xfrm>
          <a:prstGeom prst="cube">
            <a:avLst/>
          </a:prstGeom>
          <a:solidFill>
            <a:srgbClr val="B6DDD5">
              <a:alpha val="62000"/>
            </a:srgb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76" name="Google Shape;376;p22"/>
          <p:cNvGrpSpPr/>
          <p:nvPr/>
        </p:nvGrpSpPr>
        <p:grpSpPr>
          <a:xfrm>
            <a:off x="13168125" y="5226025"/>
            <a:ext cx="1914300" cy="2472965"/>
            <a:chOff x="2179100" y="1727750"/>
            <a:chExt cx="1914300" cy="2472965"/>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solidFill>
              <a:schemeClr val="accent4">
                <a:lumMod val="40000"/>
                <a:lumOff val="60000"/>
              </a:schemeClr>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a:solidFill>
                    <a:schemeClr val="tx1"/>
                  </a:solidFill>
                  <a:latin typeface="Times New Roman" panose="02020603050405020304" charset="0"/>
                  <a:cs typeface="Times New Roman" panose="02020603050405020304" charset="0"/>
                </a:rPr>
                <a:t>Multi-Head</a:t>
              </a:r>
              <a:endParaRPr sz="1400">
                <a:solidFill>
                  <a:schemeClr val="tx1"/>
                </a:solidFill>
                <a:latin typeface="Times New Roman" panose="02020603050405020304" charset="0"/>
                <a:cs typeface="Times New Roman" panose="02020603050405020304" charset="0"/>
              </a:endParaRPr>
            </a:p>
            <a:p>
              <a:pPr marL="0" lvl="0" indent="0" algn="ctr" rtl="0">
                <a:spcBef>
                  <a:spcPts val="0"/>
                </a:spcBef>
                <a:spcAft>
                  <a:spcPts val="0"/>
                </a:spcAft>
                <a:buNone/>
              </a:pPr>
              <a:r>
                <a:rPr lang="en-GB" sz="1400">
                  <a:solidFill>
                    <a:schemeClr val="tx1"/>
                  </a:solidFill>
                  <a:latin typeface="Times New Roman" panose="02020603050405020304" charset="0"/>
                  <a:cs typeface="Times New Roman" panose="02020603050405020304" charset="0"/>
                </a:rPr>
                <a:t>Attention</a:t>
              </a:r>
              <a:endParaRPr lang="en-GB" sz="1400">
                <a:solidFill>
                  <a:schemeClr val="tx1"/>
                </a:solidFill>
                <a:latin typeface="Times New Roman" panose="02020603050405020304" charset="0"/>
                <a:cs typeface="Times New Roman" panose="02020603050405020304" charset="0"/>
              </a:endParaRPr>
            </a:p>
          </p:txBody>
        </p:sp>
        <p:sp>
          <p:nvSpPr>
            <p:cNvPr id="379" name="Google Shape;379;p22"/>
            <p:cNvSpPr/>
            <p:nvPr/>
          </p:nvSpPr>
          <p:spPr>
            <a:xfrm>
              <a:off x="2465950" y="273615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a:solidFill>
                    <a:schemeClr val="tx1"/>
                  </a:solidFill>
                  <a:latin typeface="Times New Roman" panose="02020603050405020304" charset="0"/>
                  <a:cs typeface="Times New Roman" panose="02020603050405020304" charset="0"/>
                </a:rPr>
                <a:t>Add &amp; Norm</a:t>
              </a:r>
              <a:endParaRPr lang="en-GB" sz="1400">
                <a:solidFill>
                  <a:schemeClr val="tx1"/>
                </a:solidFill>
                <a:latin typeface="Times New Roman" panose="02020603050405020304" charset="0"/>
                <a:cs typeface="Times New Roman" panose="02020603050405020304" charset="0"/>
              </a:endParaRPr>
            </a:p>
          </p:txBody>
        </p:sp>
        <p:sp>
          <p:nvSpPr>
            <p:cNvPr id="380" name="Google Shape;380;p22"/>
            <p:cNvSpPr/>
            <p:nvPr/>
          </p:nvSpPr>
          <p:spPr>
            <a:xfrm>
              <a:off x="2461800" y="3764815"/>
              <a:ext cx="1515000" cy="435900"/>
            </a:xfrm>
            <a:prstGeom prst="roundRect">
              <a:avLst>
                <a:gd name="adj" fmla="val 16667"/>
              </a:avLst>
            </a:prstGeom>
            <a:solidFill>
              <a:srgbClr val="FDCBB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a:solidFill>
                    <a:schemeClr val="tx1"/>
                  </a:solidFill>
                  <a:latin typeface="Times New Roman" panose="02020603050405020304" charset="0"/>
                  <a:cs typeface="Times New Roman" panose="02020603050405020304" charset="0"/>
                </a:rPr>
                <a:t>Input</a:t>
              </a:r>
              <a:endParaRPr sz="1400">
                <a:solidFill>
                  <a:schemeClr val="tx1"/>
                </a:solidFill>
                <a:latin typeface="Times New Roman" panose="02020603050405020304" charset="0"/>
                <a:cs typeface="Times New Roman" panose="02020603050405020304" charset="0"/>
              </a:endParaRPr>
            </a:p>
            <a:p>
              <a:pPr marL="0" lvl="0" indent="0" algn="ctr" rtl="0">
                <a:spcBef>
                  <a:spcPts val="0"/>
                </a:spcBef>
                <a:spcAft>
                  <a:spcPts val="0"/>
                </a:spcAft>
                <a:buNone/>
              </a:pPr>
              <a:r>
                <a:rPr lang="en-GB" sz="1400">
                  <a:solidFill>
                    <a:schemeClr val="tx1"/>
                  </a:solidFill>
                  <a:latin typeface="Times New Roman" panose="02020603050405020304" charset="0"/>
                  <a:cs typeface="Times New Roman" panose="02020603050405020304" charset="0"/>
                </a:rPr>
                <a:t>Embedding</a:t>
              </a:r>
              <a:endParaRPr lang="en-GB" sz="1400">
                <a:solidFill>
                  <a:schemeClr val="tx1"/>
                </a:solidFill>
                <a:latin typeface="Times New Roman" panose="02020603050405020304" charset="0"/>
                <a:cs typeface="Times New Roman" panose="02020603050405020304" charset="0"/>
              </a:endParaRPr>
            </a:p>
          </p:txBody>
        </p:sp>
        <p:cxnSp>
          <p:nvCxnSpPr>
            <p:cNvPr id="382" name="Google Shape;382;p22"/>
            <p:cNvCxnSpPr>
              <a:stCxn id="378" idx="2"/>
              <a:endCxn id="379" idx="1"/>
            </p:cNvCxnSpPr>
            <p:nvPr/>
          </p:nvCxnSpPr>
          <p:spPr>
            <a:xfrm rot="5400000" flipH="1">
              <a:off x="2568500" y="2731750"/>
              <a:ext cx="552600" cy="757500"/>
            </a:xfrm>
            <a:prstGeom prst="bentConnector4">
              <a:avLst>
                <a:gd name="adj1" fmla="val -50142"/>
                <a:gd name="adj2" fmla="val 121752"/>
              </a:avLst>
            </a:prstGeom>
            <a:noFill/>
            <a:ln w="9525" cap="flat" cmpd="sng">
              <a:solidFill>
                <a:schemeClr val="dk2"/>
              </a:solidFill>
              <a:prstDash val="solid"/>
              <a:round/>
              <a:headEnd type="none" w="med" len="med"/>
              <a:tailEnd type="arrow"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solidFill>
              <a:srgbClr val="CBF7F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a:solidFill>
                    <a:schemeClr val="tx1"/>
                  </a:solidFill>
                  <a:latin typeface="Times New Roman" panose="02020603050405020304" charset="0"/>
                  <a:cs typeface="Times New Roman" panose="02020603050405020304" charset="0"/>
                </a:rPr>
                <a:t>Feed</a:t>
              </a:r>
              <a:endParaRPr sz="1400">
                <a:solidFill>
                  <a:schemeClr val="tx1"/>
                </a:solidFill>
                <a:latin typeface="Times New Roman" panose="02020603050405020304" charset="0"/>
                <a:cs typeface="Times New Roman" panose="02020603050405020304" charset="0"/>
              </a:endParaRPr>
            </a:p>
            <a:p>
              <a:pPr marL="0" lvl="0" indent="0" algn="ctr" rtl="0">
                <a:spcBef>
                  <a:spcPts val="0"/>
                </a:spcBef>
                <a:spcAft>
                  <a:spcPts val="0"/>
                </a:spcAft>
                <a:buNone/>
              </a:pPr>
              <a:r>
                <a:rPr lang="en-GB" sz="1400">
                  <a:solidFill>
                    <a:schemeClr val="tx1"/>
                  </a:solidFill>
                  <a:latin typeface="Times New Roman" panose="02020603050405020304" charset="0"/>
                  <a:cs typeface="Times New Roman" panose="02020603050405020304" charset="0"/>
                </a:rPr>
                <a:t>Forward</a:t>
              </a:r>
              <a:endParaRPr lang="en-GB" sz="1400">
                <a:solidFill>
                  <a:schemeClr val="tx1"/>
                </a:solidFill>
                <a:latin typeface="Times New Roman" panose="02020603050405020304" charset="0"/>
                <a:cs typeface="Times New Roman" panose="02020603050405020304" charset="0"/>
              </a:endParaRPr>
            </a:p>
          </p:txBody>
        </p:sp>
        <p:sp>
          <p:nvSpPr>
            <p:cNvPr id="386" name="Google Shape;386;p22"/>
            <p:cNvSpPr/>
            <p:nvPr/>
          </p:nvSpPr>
          <p:spPr>
            <a:xfrm>
              <a:off x="2465900" y="1827400"/>
              <a:ext cx="1515000" cy="196200"/>
            </a:xfrm>
            <a:prstGeom prst="roundRect">
              <a:avLst>
                <a:gd name="adj" fmla="val 28518"/>
              </a:avLst>
            </a:prstGeom>
            <a:solidFill>
              <a:srgbClr val="F3C3DE"/>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a:solidFill>
                    <a:schemeClr val="tx1"/>
                  </a:solidFill>
                  <a:latin typeface="Times New Roman" panose="02020603050405020304" charset="0"/>
                  <a:cs typeface="Times New Roman" panose="02020603050405020304" charset="0"/>
                </a:rPr>
                <a:t>Add &amp; Norm</a:t>
              </a:r>
              <a:endParaRPr lang="en-GB" sz="1400">
                <a:solidFill>
                  <a:schemeClr val="tx1"/>
                </a:solidFill>
                <a:latin typeface="Times New Roman" panose="02020603050405020304" charset="0"/>
                <a:cs typeface="Times New Roman" panose="02020603050405020304" charset="0"/>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arrow"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cxnSp>
        <p:nvCxnSpPr>
          <p:cNvPr id="148" name="肘形连接符 147"/>
          <p:cNvCxnSpPr>
            <a:endCxn id="386" idx="3"/>
          </p:cNvCxnSpPr>
          <p:nvPr/>
        </p:nvCxnSpPr>
        <p:spPr>
          <a:xfrm flipV="1">
            <a:off x="14213205" y="5423535"/>
            <a:ext cx="756920" cy="711200"/>
          </a:xfrm>
          <a:prstGeom prst="bentConnector3">
            <a:avLst>
              <a:gd name="adj1" fmla="val 13146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Google Shape;5663;p98"/>
          <p:cNvSpPr>
            <a:spLocks noChangeAspect="1"/>
          </p:cNvSpPr>
          <p:nvPr/>
        </p:nvSpPr>
        <p:spPr>
          <a:xfrm>
            <a:off x="7929880" y="6824980"/>
            <a:ext cx="1320165" cy="1320165"/>
          </a:xfrm>
          <a:prstGeom prst="rect">
            <a:avLst/>
          </a:prstGeom>
          <a:solidFill>
            <a:srgbClr val="BECE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 name="Google Shape;5663;p98"/>
          <p:cNvSpPr>
            <a:spLocks noChangeAspect="1"/>
          </p:cNvSpPr>
          <p:nvPr/>
        </p:nvSpPr>
        <p:spPr>
          <a:xfrm>
            <a:off x="11242675" y="7105650"/>
            <a:ext cx="753745" cy="753745"/>
          </a:xfrm>
          <a:prstGeom prst="rect">
            <a:avLst/>
          </a:prstGeom>
          <a:solidFill>
            <a:srgbClr val="B9D7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77" name="曲线连接符 176"/>
          <p:cNvCxnSpPr>
            <a:stCxn id="175" idx="3"/>
          </p:cNvCxnSpPr>
          <p:nvPr/>
        </p:nvCxnSpPr>
        <p:spPr>
          <a:xfrm>
            <a:off x="1655445" y="4097655"/>
            <a:ext cx="1774190" cy="1563370"/>
          </a:xfrm>
          <a:prstGeom prst="curvedConnector3">
            <a:avLst>
              <a:gd name="adj1" fmla="val 38546"/>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8" name="曲线连接符 177"/>
          <p:cNvCxnSpPr>
            <a:stCxn id="175" idx="3"/>
          </p:cNvCxnSpPr>
          <p:nvPr/>
        </p:nvCxnSpPr>
        <p:spPr>
          <a:xfrm flipV="1">
            <a:off x="1655445" y="2745105"/>
            <a:ext cx="1472565" cy="1352550"/>
          </a:xfrm>
          <a:prstGeom prst="curvedConnector3">
            <a:avLst>
              <a:gd name="adj1" fmla="val 50022"/>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9" name="曲线连接符 178"/>
          <p:cNvCxnSpPr>
            <a:endCxn id="164" idx="1"/>
          </p:cNvCxnSpPr>
          <p:nvPr/>
        </p:nvCxnSpPr>
        <p:spPr>
          <a:xfrm>
            <a:off x="1655445" y="4097655"/>
            <a:ext cx="6274435" cy="3387725"/>
          </a:xfrm>
          <a:prstGeom prst="curvedConnector3">
            <a:avLst>
              <a:gd name="adj1" fmla="val 6487"/>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1" name="曲线连接符 180"/>
          <p:cNvCxnSpPr>
            <a:stCxn id="164" idx="3"/>
            <a:endCxn id="174" idx="1"/>
          </p:cNvCxnSpPr>
          <p:nvPr/>
        </p:nvCxnSpPr>
        <p:spPr>
          <a:xfrm flipV="1">
            <a:off x="9250045" y="7482840"/>
            <a:ext cx="1992630" cy="2540"/>
          </a:xfrm>
          <a:prstGeom prst="curvedConnector3">
            <a:avLst>
              <a:gd name="adj1" fmla="val 50000"/>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174" idx="3"/>
            <a:endCxn id="380" idx="1"/>
          </p:cNvCxnSpPr>
          <p:nvPr/>
        </p:nvCxnSpPr>
        <p:spPr>
          <a:xfrm flipV="1">
            <a:off x="11996420" y="7480935"/>
            <a:ext cx="1454150" cy="1905"/>
          </a:xfrm>
          <a:prstGeom prst="straightConnector1">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4" name="Google Shape;5663;p98"/>
          <p:cNvSpPr>
            <a:spLocks noChangeAspect="1"/>
          </p:cNvSpPr>
          <p:nvPr/>
        </p:nvSpPr>
        <p:spPr>
          <a:xfrm>
            <a:off x="16435705" y="2745105"/>
            <a:ext cx="317500" cy="1869440"/>
          </a:xfrm>
          <a:prstGeom prst="rect">
            <a:avLst/>
          </a:prstGeom>
          <a:solidFill>
            <a:srgbClr val="BECEF6"/>
          </a:solidFill>
          <a:ln w="9525"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6" name="曲线连接符 15"/>
          <p:cNvCxnSpPr>
            <a:endCxn id="145" idx="2"/>
          </p:cNvCxnSpPr>
          <p:nvPr/>
        </p:nvCxnSpPr>
        <p:spPr>
          <a:xfrm>
            <a:off x="14371955" y="3244850"/>
            <a:ext cx="1189990" cy="513080"/>
          </a:xfrm>
          <a:prstGeom prst="curvedConnector3">
            <a:avLst>
              <a:gd name="adj1" fmla="val 50053"/>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flipV="1">
            <a:off x="11866880" y="3757930"/>
            <a:ext cx="3695065" cy="2330450"/>
          </a:xfrm>
          <a:prstGeom prst="curvedConnector3">
            <a:avLst>
              <a:gd name="adj1" fmla="val 45385"/>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endCxn id="145" idx="2"/>
          </p:cNvCxnSpPr>
          <p:nvPr/>
        </p:nvCxnSpPr>
        <p:spPr>
          <a:xfrm rot="16200000">
            <a:off x="14102715" y="3867150"/>
            <a:ext cx="1567815" cy="1349375"/>
          </a:xfrm>
          <a:prstGeom prst="curvedConnector2">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16071850" y="3736975"/>
            <a:ext cx="363855" cy="5080"/>
          </a:xfrm>
          <a:prstGeom prst="straightConnector1">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152900" y="6824980"/>
            <a:ext cx="2362200" cy="398780"/>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Transformer</a:t>
            </a:r>
            <a:endParaRPr lang="en-US" altLang="zh-CN" sz="2000">
              <a:latin typeface="Times New Roman" panose="02020603050405020304" charset="0"/>
              <a:cs typeface="Times New Roman" panose="02020603050405020304" charset="0"/>
            </a:endParaRPr>
          </a:p>
        </p:txBody>
      </p:sp>
      <p:sp>
        <p:nvSpPr>
          <p:cNvPr id="46" name="文本框 45"/>
          <p:cNvSpPr txBox="1"/>
          <p:nvPr/>
        </p:nvSpPr>
        <p:spPr>
          <a:xfrm>
            <a:off x="9077960" y="7112635"/>
            <a:ext cx="23622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Maxpool 1</a:t>
            </a:r>
            <a:r>
              <a:rPr lang="en-US" altLang="zh-CN">
                <a:latin typeface="Times New Roman" panose="02020603050405020304" charset="0"/>
                <a:cs typeface="Times New Roman" panose="02020603050405020304" charset="0"/>
                <a:sym typeface="+mn-ea"/>
              </a:rPr>
              <a:t>×</a:t>
            </a:r>
            <a:r>
              <a:rPr lang="en-US" altLang="zh-CN">
                <a:latin typeface="Times New Roman" panose="02020603050405020304" charset="0"/>
                <a:cs typeface="Times New Roman" panose="02020603050405020304" charset="0"/>
              </a:rPr>
              <a:t>4</a:t>
            </a:r>
            <a:endParaRPr lang="en-US" altLang="zh-CN">
              <a:latin typeface="Times New Roman" panose="02020603050405020304" charset="0"/>
              <a:cs typeface="Times New Roman" panose="02020603050405020304" charset="0"/>
            </a:endParaRPr>
          </a:p>
        </p:txBody>
      </p:sp>
      <p:sp>
        <p:nvSpPr>
          <p:cNvPr id="47" name="文本框 46"/>
          <p:cNvSpPr txBox="1"/>
          <p:nvPr/>
        </p:nvSpPr>
        <p:spPr>
          <a:xfrm>
            <a:off x="-65405" y="2764155"/>
            <a:ext cx="2096135" cy="645160"/>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Input</a:t>
            </a:r>
            <a:r>
              <a:rPr lang="zh-CN" altLang="en-US" sz="2000">
                <a:latin typeface="Times New Roman" panose="02020603050405020304" charset="0"/>
                <a:cs typeface="Times New Roman" panose="02020603050405020304" charset="0"/>
              </a:rPr>
              <a:t>：</a:t>
            </a:r>
            <a:endParaRPr lang="zh-CN" altLang="en-US" sz="2000">
              <a:latin typeface="Times New Roman" panose="02020603050405020304" charset="0"/>
              <a:cs typeface="Times New Roman" panose="02020603050405020304" charset="0"/>
            </a:endParaRPr>
          </a:p>
          <a:p>
            <a:pPr algn="ctr"/>
            <a:r>
              <a:rPr lang="en-US" altLang="zh-CN" sz="1600">
                <a:latin typeface="Times New Roman" panose="02020603050405020304" charset="0"/>
                <a:cs typeface="Times New Roman" panose="02020603050405020304" charset="0"/>
              </a:rPr>
              <a:t>256 × 256</a:t>
            </a:r>
            <a:endParaRPr lang="en-US" altLang="zh-CN" sz="1600">
              <a:latin typeface="Times New Roman" panose="02020603050405020304" charset="0"/>
              <a:cs typeface="Times New Roman" panose="02020603050405020304" charset="0"/>
            </a:endParaRPr>
          </a:p>
        </p:txBody>
      </p:sp>
      <p:sp>
        <p:nvSpPr>
          <p:cNvPr id="48" name="文本框 47"/>
          <p:cNvSpPr txBox="1"/>
          <p:nvPr/>
        </p:nvSpPr>
        <p:spPr>
          <a:xfrm>
            <a:off x="11163300" y="7223760"/>
            <a:ext cx="833120" cy="521970"/>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Input</a:t>
            </a:r>
            <a:endParaRPr lang="en-US" altLang="zh-CN" sz="1400">
              <a:latin typeface="Times New Roman" panose="02020603050405020304" charset="0"/>
              <a:cs typeface="Times New Roman" panose="02020603050405020304" charset="0"/>
            </a:endParaRPr>
          </a:p>
          <a:p>
            <a:pPr algn="ctr"/>
            <a:r>
              <a:rPr lang="en-US" altLang="zh-CN" sz="1400">
                <a:latin typeface="Times New Roman" panose="02020603050405020304" charset="0"/>
                <a:cs typeface="Times New Roman" panose="02020603050405020304" charset="0"/>
              </a:rPr>
              <a:t>256</a:t>
            </a:r>
            <a:r>
              <a:rPr lang="en-US" altLang="zh-CN" sz="1400">
                <a:latin typeface="Times New Roman" panose="02020603050405020304" charset="0"/>
                <a:cs typeface="Times New Roman" panose="02020603050405020304" charset="0"/>
                <a:sym typeface="+mn-ea"/>
              </a:rPr>
              <a:t>×64</a:t>
            </a:r>
            <a:endParaRPr lang="en-US" altLang="zh-CN" sz="1400">
              <a:latin typeface="Times New Roman" panose="02020603050405020304" charset="0"/>
              <a:cs typeface="Times New Roman" panose="02020603050405020304" charset="0"/>
              <a:sym typeface="+mn-ea"/>
            </a:endParaRPr>
          </a:p>
        </p:txBody>
      </p:sp>
      <p:sp>
        <p:nvSpPr>
          <p:cNvPr id="49" name="文本框 48"/>
          <p:cNvSpPr txBox="1"/>
          <p:nvPr/>
        </p:nvSpPr>
        <p:spPr>
          <a:xfrm>
            <a:off x="8049260" y="7263130"/>
            <a:ext cx="112585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256</a:t>
            </a:r>
            <a:r>
              <a:rPr lang="en-US" altLang="zh-CN">
                <a:latin typeface="Times New Roman" panose="02020603050405020304" charset="0"/>
                <a:cs typeface="Times New Roman" panose="02020603050405020304" charset="0"/>
                <a:sym typeface="+mn-ea"/>
              </a:rPr>
              <a:t>×256</a:t>
            </a:r>
            <a:endParaRPr lang="en-US" altLang="zh-CN">
              <a:latin typeface="Times New Roman" panose="02020603050405020304" charset="0"/>
              <a:cs typeface="Times New Roman" panose="02020603050405020304" charset="0"/>
            </a:endParaRPr>
          </a:p>
        </p:txBody>
      </p:sp>
      <p:sp>
        <p:nvSpPr>
          <p:cNvPr id="52" name="文本框 51"/>
          <p:cNvSpPr txBox="1"/>
          <p:nvPr/>
        </p:nvSpPr>
        <p:spPr>
          <a:xfrm>
            <a:off x="1837690" y="1791970"/>
            <a:ext cx="1410335" cy="953135"/>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CNN 1</a:t>
            </a:r>
            <a:endParaRPr lang="zh-CN" altLang="en-US" sz="2000">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Input:</a:t>
            </a:r>
            <a:endParaRPr lang="en-US" altLang="zh-CN">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256 × 256</a:t>
            </a:r>
            <a:endParaRPr lang="en-US" altLang="zh-CN">
              <a:latin typeface="Times New Roman" panose="02020603050405020304" charset="0"/>
              <a:cs typeface="Times New Roman" panose="02020603050405020304" charset="0"/>
            </a:endParaRPr>
          </a:p>
        </p:txBody>
      </p:sp>
      <p:sp>
        <p:nvSpPr>
          <p:cNvPr id="53" name="文本框 52"/>
          <p:cNvSpPr txBox="1"/>
          <p:nvPr/>
        </p:nvSpPr>
        <p:spPr>
          <a:xfrm>
            <a:off x="2184400" y="4348480"/>
            <a:ext cx="1410335" cy="953135"/>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CNN 2</a:t>
            </a:r>
            <a:endParaRPr lang="zh-CN" altLang="en-US" sz="2000">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Input:</a:t>
            </a:r>
            <a:endParaRPr lang="en-US" altLang="zh-CN">
              <a:latin typeface="Times New Roman" panose="02020603050405020304" charset="0"/>
              <a:cs typeface="Times New Roman" panose="02020603050405020304" charset="0"/>
            </a:endParaRPr>
          </a:p>
          <a:p>
            <a:pPr algn="ctr"/>
            <a:r>
              <a:rPr lang="en-US" altLang="zh-CN">
                <a:latin typeface="Times New Roman" panose="02020603050405020304" charset="0"/>
                <a:cs typeface="Times New Roman" panose="02020603050405020304" charset="0"/>
              </a:rPr>
              <a:t>256 × 256</a:t>
            </a:r>
            <a:endParaRPr lang="en-US" altLang="zh-CN">
              <a:latin typeface="Times New Roman" panose="02020603050405020304" charset="0"/>
              <a:cs typeface="Times New Roman" panose="02020603050405020304" charset="0"/>
            </a:endParaRPr>
          </a:p>
        </p:txBody>
      </p:sp>
      <p:cxnSp>
        <p:nvCxnSpPr>
          <p:cNvPr id="54" name="直接箭头连接符 53"/>
          <p:cNvCxnSpPr>
            <a:stCxn id="380" idx="0"/>
          </p:cNvCxnSpPr>
          <p:nvPr/>
        </p:nvCxnSpPr>
        <p:spPr>
          <a:xfrm flipV="1">
            <a:off x="14208125" y="6885305"/>
            <a:ext cx="5715" cy="377825"/>
          </a:xfrm>
          <a:prstGeom prst="straightConnector1">
            <a:avLst/>
          </a:prstGeom>
          <a:ln w="952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16593820" y="4784725"/>
            <a:ext cx="635" cy="38989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5561310" y="5205095"/>
            <a:ext cx="206438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Softmax</a:t>
            </a:r>
            <a:endParaRPr lang="en-US" altLang="zh-CN">
              <a:latin typeface="Times New Roman" panose="02020603050405020304" charset="0"/>
              <a:cs typeface="Times New Roman" panose="02020603050405020304" charset="0"/>
            </a:endParaRPr>
          </a:p>
        </p:txBody>
      </p:sp>
      <p:sp>
        <p:nvSpPr>
          <p:cNvPr id="72" name="文本框 71"/>
          <p:cNvSpPr txBox="1"/>
          <p:nvPr/>
        </p:nvSpPr>
        <p:spPr>
          <a:xfrm>
            <a:off x="15284450" y="1922145"/>
            <a:ext cx="1151255"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FC</a:t>
            </a:r>
            <a:endParaRPr lang="en-US" altLang="zh-CN">
              <a:latin typeface="Times New Roman" panose="02020603050405020304" charset="0"/>
              <a:cs typeface="Times New Roman" panose="02020603050405020304" charset="0"/>
            </a:endParaRPr>
          </a:p>
        </p:txBody>
      </p:sp>
      <p:sp>
        <p:nvSpPr>
          <p:cNvPr id="73" name="文本框 72"/>
          <p:cNvSpPr txBox="1"/>
          <p:nvPr/>
        </p:nvSpPr>
        <p:spPr>
          <a:xfrm>
            <a:off x="4062730" y="3902075"/>
            <a:ext cx="1277620" cy="368300"/>
          </a:xfrm>
          <a:prstGeom prst="rect">
            <a:avLst/>
          </a:prstGeom>
          <a:solidFill>
            <a:srgbClr val="A4D8F0">
              <a:alpha val="89000"/>
            </a:srgbClr>
          </a:solidFill>
          <a:ln>
            <a:noFill/>
          </a:ln>
        </p:spPr>
        <p:txBody>
          <a:bodyPr wrap="square" rtlCol="0">
            <a:spAutoFit/>
          </a:bodyPr>
          <a:p>
            <a:pPr algn="ctr"/>
            <a:r>
              <a:rPr lang="en-US" altLang="zh-CN">
                <a:latin typeface="Times New Roman" panose="02020603050405020304" charset="0"/>
                <a:cs typeface="Times New Roman" panose="02020603050405020304" charset="0"/>
              </a:rPr>
              <a:t>Conv 3</a:t>
            </a:r>
            <a:r>
              <a:rPr lang="en-US" altLang="zh-CN">
                <a:latin typeface="Times New Roman" panose="02020603050405020304" charset="0"/>
                <a:cs typeface="Times New Roman" panose="02020603050405020304" charset="0"/>
                <a:sym typeface="+mn-ea"/>
              </a:rPr>
              <a:t>×3</a:t>
            </a:r>
            <a:endParaRPr lang="en-US" altLang="zh-CN">
              <a:latin typeface="Times New Roman" panose="02020603050405020304" charset="0"/>
              <a:cs typeface="Times New Roman" panose="02020603050405020304" charset="0"/>
              <a:sym typeface="+mn-ea"/>
            </a:endParaRPr>
          </a:p>
        </p:txBody>
      </p:sp>
      <p:sp>
        <p:nvSpPr>
          <p:cNvPr id="74" name="文本框 73"/>
          <p:cNvSpPr txBox="1"/>
          <p:nvPr/>
        </p:nvSpPr>
        <p:spPr>
          <a:xfrm>
            <a:off x="6016625" y="3902075"/>
            <a:ext cx="1543685" cy="368300"/>
          </a:xfrm>
          <a:prstGeom prst="rect">
            <a:avLst/>
          </a:prstGeom>
          <a:solidFill>
            <a:srgbClr val="8ED3D8">
              <a:alpha val="89000"/>
            </a:srgbClr>
          </a:solidFill>
        </p:spPr>
        <p:txBody>
          <a:bodyPr wrap="square" rtlCol="0">
            <a:spAutoFit/>
          </a:bodyPr>
          <a:p>
            <a:pPr algn="ctr"/>
            <a:r>
              <a:rPr lang="en-US" altLang="zh-CN">
                <a:latin typeface="Times New Roman" panose="02020603050405020304" charset="0"/>
                <a:cs typeface="Times New Roman" panose="02020603050405020304" charset="0"/>
              </a:rPr>
              <a:t>Maxpool 2</a:t>
            </a:r>
            <a:r>
              <a:rPr lang="en-US" altLang="zh-CN">
                <a:latin typeface="Times New Roman" panose="02020603050405020304" charset="0"/>
                <a:cs typeface="Times New Roman" panose="02020603050405020304" charset="0"/>
                <a:sym typeface="+mn-ea"/>
              </a:rPr>
              <a:t>×2</a:t>
            </a:r>
            <a:endParaRPr lang="en-US" altLang="zh-CN">
              <a:latin typeface="Times New Roman" panose="02020603050405020304" charset="0"/>
              <a:cs typeface="Times New Roman" panose="02020603050405020304" charset="0"/>
              <a:sym typeface="+mn-ea"/>
            </a:endParaRPr>
          </a:p>
        </p:txBody>
      </p:sp>
      <p:cxnSp>
        <p:nvCxnSpPr>
          <p:cNvPr id="90" name="直接连接符 89"/>
          <p:cNvCxnSpPr>
            <a:endCxn id="73" idx="0"/>
          </p:cNvCxnSpPr>
          <p:nvPr/>
        </p:nvCxnSpPr>
        <p:spPr>
          <a:xfrm>
            <a:off x="3881755" y="3228340"/>
            <a:ext cx="819785" cy="6737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endCxn id="74" idx="0"/>
          </p:cNvCxnSpPr>
          <p:nvPr/>
        </p:nvCxnSpPr>
        <p:spPr>
          <a:xfrm>
            <a:off x="5961380" y="3413125"/>
            <a:ext cx="827405" cy="4889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1380470" y="3505200"/>
            <a:ext cx="94615" cy="10071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endCxn id="147" idx="0"/>
          </p:cNvCxnSpPr>
          <p:nvPr/>
        </p:nvCxnSpPr>
        <p:spPr>
          <a:xfrm>
            <a:off x="12882880" y="3459480"/>
            <a:ext cx="65405" cy="6845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endCxn id="73" idx="2"/>
          </p:cNvCxnSpPr>
          <p:nvPr/>
        </p:nvCxnSpPr>
        <p:spPr>
          <a:xfrm flipV="1">
            <a:off x="4204970" y="4270375"/>
            <a:ext cx="496570" cy="8293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endCxn id="74" idx="2"/>
          </p:cNvCxnSpPr>
          <p:nvPr/>
        </p:nvCxnSpPr>
        <p:spPr>
          <a:xfrm flipV="1">
            <a:off x="6169660" y="4270375"/>
            <a:ext cx="619125" cy="8064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endCxn id="146" idx="2"/>
          </p:cNvCxnSpPr>
          <p:nvPr/>
        </p:nvCxnSpPr>
        <p:spPr>
          <a:xfrm flipV="1">
            <a:off x="9058275" y="4613910"/>
            <a:ext cx="956945" cy="7867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endCxn id="147" idx="2"/>
          </p:cNvCxnSpPr>
          <p:nvPr/>
        </p:nvCxnSpPr>
        <p:spPr>
          <a:xfrm flipV="1">
            <a:off x="11207115" y="4512310"/>
            <a:ext cx="1741170" cy="1407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7897495" y="4074160"/>
            <a:ext cx="1277620" cy="368300"/>
          </a:xfrm>
          <a:prstGeom prst="rect">
            <a:avLst/>
          </a:prstGeom>
          <a:solidFill>
            <a:srgbClr val="A4D8F0">
              <a:alpha val="89000"/>
            </a:srgbClr>
          </a:solidFill>
          <a:ln>
            <a:noFill/>
          </a:ln>
        </p:spPr>
        <p:txBody>
          <a:bodyPr wrap="square" rtlCol="0">
            <a:spAutoFit/>
          </a:bodyPr>
          <a:p>
            <a:pPr algn="ctr"/>
            <a:r>
              <a:rPr lang="en-US" altLang="zh-CN">
                <a:latin typeface="Times New Roman" panose="02020603050405020304" charset="0"/>
                <a:cs typeface="Times New Roman" panose="02020603050405020304" charset="0"/>
              </a:rPr>
              <a:t>Conv 3</a:t>
            </a:r>
            <a:r>
              <a:rPr lang="en-US" altLang="zh-CN">
                <a:latin typeface="Times New Roman" panose="02020603050405020304" charset="0"/>
                <a:cs typeface="Times New Roman" panose="02020603050405020304" charset="0"/>
                <a:sym typeface="+mn-ea"/>
              </a:rPr>
              <a:t>×3</a:t>
            </a:r>
            <a:endParaRPr lang="en-US" altLang="zh-CN">
              <a:latin typeface="Times New Roman" panose="02020603050405020304" charset="0"/>
              <a:cs typeface="Times New Roman" panose="02020603050405020304" charset="0"/>
              <a:sym typeface="+mn-ea"/>
            </a:endParaRPr>
          </a:p>
        </p:txBody>
      </p:sp>
      <p:sp>
        <p:nvSpPr>
          <p:cNvPr id="105" name="文本框 104"/>
          <p:cNvSpPr txBox="1"/>
          <p:nvPr/>
        </p:nvSpPr>
        <p:spPr>
          <a:xfrm>
            <a:off x="10779760" y="4490720"/>
            <a:ext cx="1277620" cy="368300"/>
          </a:xfrm>
          <a:prstGeom prst="rect">
            <a:avLst/>
          </a:prstGeom>
          <a:solidFill>
            <a:srgbClr val="A4D8F0">
              <a:alpha val="89000"/>
            </a:srgbClr>
          </a:solidFill>
          <a:ln>
            <a:noFill/>
          </a:ln>
        </p:spPr>
        <p:txBody>
          <a:bodyPr wrap="square" rtlCol="0">
            <a:spAutoFit/>
          </a:bodyPr>
          <a:p>
            <a:pPr algn="ctr"/>
            <a:r>
              <a:rPr lang="en-US" altLang="zh-CN">
                <a:latin typeface="Times New Roman" panose="02020603050405020304" charset="0"/>
                <a:cs typeface="Times New Roman" panose="02020603050405020304" charset="0"/>
              </a:rPr>
              <a:t>Conv 3</a:t>
            </a:r>
            <a:r>
              <a:rPr lang="en-US" altLang="zh-CN">
                <a:latin typeface="Times New Roman" panose="02020603050405020304" charset="0"/>
                <a:cs typeface="Times New Roman" panose="02020603050405020304" charset="0"/>
                <a:sym typeface="+mn-ea"/>
              </a:rPr>
              <a:t>×3</a:t>
            </a:r>
            <a:endParaRPr lang="en-US" altLang="zh-CN">
              <a:latin typeface="Times New Roman" panose="02020603050405020304" charset="0"/>
              <a:cs typeface="Times New Roman" panose="02020603050405020304" charset="0"/>
              <a:sym typeface="+mn-ea"/>
            </a:endParaRPr>
          </a:p>
        </p:txBody>
      </p:sp>
      <p:sp>
        <p:nvSpPr>
          <p:cNvPr id="146" name="文本框 145"/>
          <p:cNvSpPr txBox="1"/>
          <p:nvPr/>
        </p:nvSpPr>
        <p:spPr>
          <a:xfrm>
            <a:off x="9250045" y="4245610"/>
            <a:ext cx="1529715" cy="368300"/>
          </a:xfrm>
          <a:prstGeom prst="rect">
            <a:avLst/>
          </a:prstGeom>
          <a:solidFill>
            <a:srgbClr val="8ED3D8">
              <a:alpha val="89000"/>
            </a:srgbClr>
          </a:solidFill>
        </p:spPr>
        <p:txBody>
          <a:bodyPr wrap="square" rtlCol="0">
            <a:spAutoFit/>
          </a:bodyPr>
          <a:p>
            <a:pPr algn="ctr"/>
            <a:r>
              <a:rPr lang="en-US" altLang="zh-CN">
                <a:latin typeface="Times New Roman" panose="02020603050405020304" charset="0"/>
                <a:cs typeface="Times New Roman" panose="02020603050405020304" charset="0"/>
              </a:rPr>
              <a:t>Maxpool 4</a:t>
            </a:r>
            <a:r>
              <a:rPr lang="en-US" altLang="zh-CN">
                <a:latin typeface="Times New Roman" panose="02020603050405020304" charset="0"/>
                <a:cs typeface="Times New Roman" panose="02020603050405020304" charset="0"/>
                <a:sym typeface="+mn-ea"/>
              </a:rPr>
              <a:t>×4</a:t>
            </a:r>
            <a:endParaRPr lang="en-US" altLang="zh-CN">
              <a:latin typeface="Times New Roman" panose="02020603050405020304" charset="0"/>
              <a:cs typeface="Times New Roman" panose="02020603050405020304" charset="0"/>
              <a:sym typeface="+mn-ea"/>
            </a:endParaRPr>
          </a:p>
        </p:txBody>
      </p:sp>
      <p:sp>
        <p:nvSpPr>
          <p:cNvPr id="147" name="文本框 146"/>
          <p:cNvSpPr txBox="1"/>
          <p:nvPr/>
        </p:nvSpPr>
        <p:spPr>
          <a:xfrm>
            <a:off x="12176125" y="4144010"/>
            <a:ext cx="1543685" cy="368300"/>
          </a:xfrm>
          <a:prstGeom prst="rect">
            <a:avLst/>
          </a:prstGeom>
          <a:solidFill>
            <a:srgbClr val="8ED3D8">
              <a:alpha val="89000"/>
            </a:srgbClr>
          </a:solidFill>
        </p:spPr>
        <p:txBody>
          <a:bodyPr wrap="square" rtlCol="0">
            <a:spAutoFit/>
          </a:bodyPr>
          <a:p>
            <a:pPr algn="ctr"/>
            <a:r>
              <a:rPr lang="en-US" altLang="zh-CN">
                <a:latin typeface="Times New Roman" panose="02020603050405020304" charset="0"/>
                <a:cs typeface="Times New Roman" panose="02020603050405020304" charset="0"/>
              </a:rPr>
              <a:t>Maxpool 4</a:t>
            </a:r>
            <a:r>
              <a:rPr lang="en-US" altLang="zh-CN">
                <a:latin typeface="Times New Roman" panose="02020603050405020304" charset="0"/>
                <a:cs typeface="Times New Roman" panose="02020603050405020304" charset="0"/>
                <a:sym typeface="+mn-ea"/>
              </a:rPr>
              <a:t>×4</a:t>
            </a:r>
            <a:endParaRPr lang="en-US" altLang="zh-CN">
              <a:latin typeface="Times New Roman" panose="02020603050405020304" charset="0"/>
              <a:cs typeface="Times New Roman" panose="02020603050405020304" charset="0"/>
              <a:sym typeface="+mn-ea"/>
            </a:endParaRPr>
          </a:p>
        </p:txBody>
      </p:sp>
      <p:cxnSp>
        <p:nvCxnSpPr>
          <p:cNvPr id="150" name="直接箭头连接符 149"/>
          <p:cNvCxnSpPr/>
          <p:nvPr/>
        </p:nvCxnSpPr>
        <p:spPr>
          <a:xfrm flipV="1">
            <a:off x="16741140" y="2973705"/>
            <a:ext cx="334645" cy="17081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16771620" y="3366770"/>
            <a:ext cx="396875" cy="4254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stCxn id="184" idx="3"/>
          </p:cNvCxnSpPr>
          <p:nvPr/>
        </p:nvCxnSpPr>
        <p:spPr>
          <a:xfrm flipV="1">
            <a:off x="16753205" y="3677920"/>
            <a:ext cx="391795" cy="19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16782415" y="4139565"/>
            <a:ext cx="304800" cy="8191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曲线连接符 10"/>
          <p:cNvCxnSpPr/>
          <p:nvPr/>
        </p:nvCxnSpPr>
        <p:spPr>
          <a:xfrm flipV="1">
            <a:off x="14223365" y="6902450"/>
            <a:ext cx="369570" cy="242570"/>
          </a:xfrm>
          <a:prstGeom prst="curvedConnector3">
            <a:avLst>
              <a:gd name="adj1" fmla="val 100343"/>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custDataLst>
              <p:tags r:id="rId9"/>
            </p:custDataLst>
          </p:nvPr>
        </p:nvCxnSpPr>
        <p:spPr>
          <a:xfrm flipV="1">
            <a:off x="14203045" y="6891020"/>
            <a:ext cx="309245" cy="176530"/>
          </a:xfrm>
          <a:prstGeom prst="curvedConnector3">
            <a:avLst>
              <a:gd name="adj1" fmla="val 98767"/>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custDataLst>
              <p:tags r:id="rId10"/>
            </p:custDataLst>
          </p:nvPr>
        </p:nvCxnSpPr>
        <p:spPr>
          <a:xfrm rot="10800000">
            <a:off x="13830300" y="6890385"/>
            <a:ext cx="372110" cy="221615"/>
          </a:xfrm>
          <a:prstGeom prst="curvedConnector3">
            <a:avLst>
              <a:gd name="adj1" fmla="val 99658"/>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138170" y="133159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256</a:t>
            </a:r>
            <a:endParaRPr lang="en-US" altLang="zh-CN" sz="1400">
              <a:latin typeface="Times New Roman" panose="02020603050405020304" charset="0"/>
              <a:cs typeface="Times New Roman" panose="02020603050405020304" charset="0"/>
            </a:endParaRPr>
          </a:p>
        </p:txBody>
      </p:sp>
      <p:sp>
        <p:nvSpPr>
          <p:cNvPr id="75" name="文本框 74"/>
          <p:cNvSpPr txBox="1"/>
          <p:nvPr>
            <p:custDataLst>
              <p:tags r:id="rId11"/>
            </p:custDataLst>
          </p:nvPr>
        </p:nvSpPr>
        <p:spPr>
          <a:xfrm>
            <a:off x="3265170" y="257175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256</a:t>
            </a:r>
            <a:endParaRPr lang="en-US" altLang="zh-CN" sz="1400">
              <a:latin typeface="Times New Roman" panose="02020603050405020304" charset="0"/>
              <a:cs typeface="Times New Roman" panose="02020603050405020304" charset="0"/>
            </a:endParaRPr>
          </a:p>
        </p:txBody>
      </p:sp>
      <p:sp>
        <p:nvSpPr>
          <p:cNvPr id="87" name="文本框 86"/>
          <p:cNvSpPr txBox="1"/>
          <p:nvPr>
            <p:custDataLst>
              <p:tags r:id="rId12"/>
            </p:custDataLst>
          </p:nvPr>
        </p:nvSpPr>
        <p:spPr>
          <a:xfrm>
            <a:off x="4773295" y="3426460"/>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16</a:t>
            </a:r>
            <a:endParaRPr lang="en-US" altLang="zh-CN" sz="1400">
              <a:latin typeface="Times New Roman" panose="02020603050405020304" charset="0"/>
              <a:cs typeface="Times New Roman" panose="02020603050405020304" charset="0"/>
            </a:endParaRPr>
          </a:p>
        </p:txBody>
      </p:sp>
      <p:sp>
        <p:nvSpPr>
          <p:cNvPr id="88" name="文本框 87"/>
          <p:cNvSpPr txBox="1"/>
          <p:nvPr>
            <p:custDataLst>
              <p:tags r:id="rId13"/>
            </p:custDataLst>
          </p:nvPr>
        </p:nvSpPr>
        <p:spPr>
          <a:xfrm>
            <a:off x="2973070" y="3528060"/>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1</a:t>
            </a:r>
            <a:endParaRPr lang="en-US" altLang="zh-CN" sz="1400">
              <a:latin typeface="Times New Roman" panose="02020603050405020304" charset="0"/>
              <a:cs typeface="Times New Roman" panose="02020603050405020304" charset="0"/>
            </a:endParaRPr>
          </a:p>
        </p:txBody>
      </p:sp>
      <p:sp>
        <p:nvSpPr>
          <p:cNvPr id="89" name="文本框 88"/>
          <p:cNvSpPr txBox="1"/>
          <p:nvPr>
            <p:custDataLst>
              <p:tags r:id="rId14"/>
            </p:custDataLst>
          </p:nvPr>
        </p:nvSpPr>
        <p:spPr>
          <a:xfrm>
            <a:off x="4149725" y="115189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256</a:t>
            </a:r>
            <a:endParaRPr lang="en-US" altLang="zh-CN" sz="1400">
              <a:latin typeface="Times New Roman" panose="02020603050405020304" charset="0"/>
              <a:cs typeface="Times New Roman" panose="02020603050405020304" charset="0"/>
            </a:endParaRPr>
          </a:p>
        </p:txBody>
      </p:sp>
      <p:sp>
        <p:nvSpPr>
          <p:cNvPr id="106" name="文本框 105"/>
          <p:cNvSpPr txBox="1"/>
          <p:nvPr>
            <p:custDataLst>
              <p:tags r:id="rId15"/>
            </p:custDataLst>
          </p:nvPr>
        </p:nvSpPr>
        <p:spPr>
          <a:xfrm>
            <a:off x="4149725" y="250253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256</a:t>
            </a:r>
            <a:endParaRPr lang="en-US" altLang="zh-CN" sz="1400">
              <a:latin typeface="Times New Roman" panose="02020603050405020304" charset="0"/>
              <a:cs typeface="Times New Roman" panose="02020603050405020304" charset="0"/>
            </a:endParaRPr>
          </a:p>
        </p:txBody>
      </p:sp>
      <p:sp>
        <p:nvSpPr>
          <p:cNvPr id="149" name="文本框 148"/>
          <p:cNvSpPr txBox="1"/>
          <p:nvPr>
            <p:custDataLst>
              <p:tags r:id="rId16"/>
            </p:custDataLst>
          </p:nvPr>
        </p:nvSpPr>
        <p:spPr>
          <a:xfrm>
            <a:off x="6409690" y="170053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128</a:t>
            </a:r>
            <a:endParaRPr lang="en-US" altLang="zh-CN" sz="1400">
              <a:latin typeface="Times New Roman" panose="02020603050405020304" charset="0"/>
              <a:cs typeface="Times New Roman" panose="02020603050405020304" charset="0"/>
            </a:endParaRPr>
          </a:p>
        </p:txBody>
      </p:sp>
      <p:sp>
        <p:nvSpPr>
          <p:cNvPr id="155" name="文本框 154"/>
          <p:cNvSpPr txBox="1"/>
          <p:nvPr>
            <p:custDataLst>
              <p:tags r:id="rId17"/>
            </p:custDataLst>
          </p:nvPr>
        </p:nvSpPr>
        <p:spPr>
          <a:xfrm>
            <a:off x="6169660" y="257175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128</a:t>
            </a:r>
            <a:endParaRPr lang="en-US" altLang="zh-CN" sz="1400">
              <a:latin typeface="Times New Roman" panose="02020603050405020304" charset="0"/>
              <a:cs typeface="Times New Roman" panose="02020603050405020304" charset="0"/>
            </a:endParaRPr>
          </a:p>
        </p:txBody>
      </p:sp>
      <p:sp>
        <p:nvSpPr>
          <p:cNvPr id="156" name="文本框 155"/>
          <p:cNvSpPr txBox="1"/>
          <p:nvPr>
            <p:custDataLst>
              <p:tags r:id="rId18"/>
            </p:custDataLst>
          </p:nvPr>
        </p:nvSpPr>
        <p:spPr>
          <a:xfrm>
            <a:off x="6515100" y="3489325"/>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16</a:t>
            </a:r>
            <a:endParaRPr lang="en-US" altLang="zh-CN" sz="1400">
              <a:latin typeface="Times New Roman" panose="02020603050405020304" charset="0"/>
              <a:cs typeface="Times New Roman" panose="02020603050405020304" charset="0"/>
            </a:endParaRPr>
          </a:p>
        </p:txBody>
      </p:sp>
      <p:sp>
        <p:nvSpPr>
          <p:cNvPr id="157" name="文本框 156"/>
          <p:cNvSpPr txBox="1"/>
          <p:nvPr>
            <p:custDataLst>
              <p:tags r:id="rId19"/>
            </p:custDataLst>
          </p:nvPr>
        </p:nvSpPr>
        <p:spPr>
          <a:xfrm>
            <a:off x="8281670" y="179197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128</a:t>
            </a:r>
            <a:endParaRPr lang="en-US" altLang="zh-CN" sz="1400">
              <a:latin typeface="Times New Roman" panose="02020603050405020304" charset="0"/>
              <a:cs typeface="Times New Roman" panose="02020603050405020304" charset="0"/>
            </a:endParaRPr>
          </a:p>
        </p:txBody>
      </p:sp>
      <p:sp>
        <p:nvSpPr>
          <p:cNvPr id="158" name="文本框 157"/>
          <p:cNvSpPr txBox="1"/>
          <p:nvPr>
            <p:custDataLst>
              <p:tags r:id="rId20"/>
            </p:custDataLst>
          </p:nvPr>
        </p:nvSpPr>
        <p:spPr>
          <a:xfrm>
            <a:off x="8070850" y="287845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128</a:t>
            </a:r>
            <a:endParaRPr lang="en-US" altLang="zh-CN" sz="1400">
              <a:latin typeface="Times New Roman" panose="02020603050405020304" charset="0"/>
              <a:cs typeface="Times New Roman" panose="02020603050405020304" charset="0"/>
            </a:endParaRPr>
          </a:p>
        </p:txBody>
      </p:sp>
      <p:sp>
        <p:nvSpPr>
          <p:cNvPr id="159" name="文本框 158"/>
          <p:cNvSpPr txBox="1"/>
          <p:nvPr>
            <p:custDataLst>
              <p:tags r:id="rId21"/>
            </p:custDataLst>
          </p:nvPr>
        </p:nvSpPr>
        <p:spPr>
          <a:xfrm>
            <a:off x="8504555" y="3595370"/>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160" name="文本框 159"/>
          <p:cNvSpPr txBox="1"/>
          <p:nvPr>
            <p:custDataLst>
              <p:tags r:id="rId22"/>
            </p:custDataLst>
          </p:nvPr>
        </p:nvSpPr>
        <p:spPr>
          <a:xfrm>
            <a:off x="10163810" y="229870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161" name="文本框 160"/>
          <p:cNvSpPr txBox="1"/>
          <p:nvPr>
            <p:custDataLst>
              <p:tags r:id="rId23"/>
            </p:custDataLst>
          </p:nvPr>
        </p:nvSpPr>
        <p:spPr>
          <a:xfrm>
            <a:off x="9994265" y="314452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162" name="文本框 161"/>
          <p:cNvSpPr txBox="1"/>
          <p:nvPr>
            <p:custDataLst>
              <p:tags r:id="rId24"/>
            </p:custDataLst>
          </p:nvPr>
        </p:nvSpPr>
        <p:spPr>
          <a:xfrm>
            <a:off x="10239375" y="3722370"/>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163" name="文本框 162"/>
          <p:cNvSpPr txBox="1"/>
          <p:nvPr>
            <p:custDataLst>
              <p:tags r:id="rId25"/>
            </p:custDataLst>
          </p:nvPr>
        </p:nvSpPr>
        <p:spPr>
          <a:xfrm>
            <a:off x="11719560" y="3722370"/>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64</a:t>
            </a:r>
            <a:endParaRPr lang="en-US" altLang="zh-CN" sz="1400">
              <a:latin typeface="Times New Roman" panose="02020603050405020304" charset="0"/>
              <a:cs typeface="Times New Roman" panose="02020603050405020304" charset="0"/>
            </a:endParaRPr>
          </a:p>
        </p:txBody>
      </p:sp>
      <p:sp>
        <p:nvSpPr>
          <p:cNvPr id="165" name="文本框 164"/>
          <p:cNvSpPr txBox="1"/>
          <p:nvPr>
            <p:custDataLst>
              <p:tags r:id="rId26"/>
            </p:custDataLst>
          </p:nvPr>
        </p:nvSpPr>
        <p:spPr>
          <a:xfrm>
            <a:off x="11600815" y="242570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166" name="文本框 165"/>
          <p:cNvSpPr txBox="1"/>
          <p:nvPr>
            <p:custDataLst>
              <p:tags r:id="rId27"/>
            </p:custDataLst>
          </p:nvPr>
        </p:nvSpPr>
        <p:spPr>
          <a:xfrm>
            <a:off x="11539855" y="324485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167" name="文本框 166"/>
          <p:cNvSpPr txBox="1"/>
          <p:nvPr>
            <p:custDataLst>
              <p:tags r:id="rId28"/>
            </p:custDataLst>
          </p:nvPr>
        </p:nvSpPr>
        <p:spPr>
          <a:xfrm>
            <a:off x="13766800" y="3595370"/>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64</a:t>
            </a:r>
            <a:endParaRPr lang="en-US" altLang="zh-CN" sz="1400">
              <a:latin typeface="Times New Roman" panose="02020603050405020304" charset="0"/>
              <a:cs typeface="Times New Roman" panose="02020603050405020304" charset="0"/>
            </a:endParaRPr>
          </a:p>
        </p:txBody>
      </p:sp>
      <p:sp>
        <p:nvSpPr>
          <p:cNvPr id="168" name="文本框 167"/>
          <p:cNvSpPr txBox="1"/>
          <p:nvPr>
            <p:custDataLst>
              <p:tags r:id="rId29"/>
            </p:custDataLst>
          </p:nvPr>
        </p:nvSpPr>
        <p:spPr>
          <a:xfrm>
            <a:off x="13167995" y="310261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8</a:t>
            </a:r>
            <a:endParaRPr lang="en-US" altLang="zh-CN" sz="1400">
              <a:latin typeface="Times New Roman" panose="02020603050405020304" charset="0"/>
              <a:cs typeface="Times New Roman" panose="02020603050405020304" charset="0"/>
            </a:endParaRPr>
          </a:p>
        </p:txBody>
      </p:sp>
      <p:sp>
        <p:nvSpPr>
          <p:cNvPr id="170" name="文本框 169"/>
          <p:cNvSpPr txBox="1"/>
          <p:nvPr>
            <p:custDataLst>
              <p:tags r:id="rId30"/>
            </p:custDataLst>
          </p:nvPr>
        </p:nvSpPr>
        <p:spPr>
          <a:xfrm>
            <a:off x="13167995" y="340931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8</a:t>
            </a:r>
            <a:endParaRPr lang="en-US" altLang="zh-CN" sz="1400">
              <a:latin typeface="Times New Roman" panose="02020603050405020304" charset="0"/>
              <a:cs typeface="Times New Roman" panose="02020603050405020304" charset="0"/>
            </a:endParaRPr>
          </a:p>
        </p:txBody>
      </p:sp>
      <p:sp>
        <p:nvSpPr>
          <p:cNvPr id="171" name="文本框 170"/>
          <p:cNvSpPr txBox="1"/>
          <p:nvPr>
            <p:custDataLst>
              <p:tags r:id="rId31"/>
            </p:custDataLst>
          </p:nvPr>
        </p:nvSpPr>
        <p:spPr>
          <a:xfrm>
            <a:off x="14117955" y="5019040"/>
            <a:ext cx="73215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1</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256</a:t>
            </a:r>
            <a:endParaRPr lang="en-US" altLang="zh-CN" sz="1400">
              <a:latin typeface="Times New Roman" panose="02020603050405020304" charset="0"/>
              <a:cs typeface="Times New Roman" panose="02020603050405020304" charset="0"/>
            </a:endParaRPr>
          </a:p>
        </p:txBody>
      </p:sp>
      <p:sp>
        <p:nvSpPr>
          <p:cNvPr id="172" name="文本框 171"/>
          <p:cNvSpPr txBox="1"/>
          <p:nvPr>
            <p:custDataLst>
              <p:tags r:id="rId32"/>
            </p:custDataLst>
          </p:nvPr>
        </p:nvSpPr>
        <p:spPr>
          <a:xfrm>
            <a:off x="14965680" y="7238365"/>
            <a:ext cx="140271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4 Attention Heads Per Encoder</a:t>
            </a:r>
            <a:endParaRPr lang="en-US" altLang="zh-CN" sz="1200">
              <a:latin typeface="Times New Roman" panose="02020603050405020304" charset="0"/>
              <a:cs typeface="Times New Roman" panose="02020603050405020304" charset="0"/>
            </a:endParaRPr>
          </a:p>
        </p:txBody>
      </p:sp>
      <p:cxnSp>
        <p:nvCxnSpPr>
          <p:cNvPr id="173" name="直接连接符 172"/>
          <p:cNvCxnSpPr/>
          <p:nvPr/>
        </p:nvCxnSpPr>
        <p:spPr>
          <a:xfrm>
            <a:off x="14639290" y="7052945"/>
            <a:ext cx="450215" cy="1847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文本框 175"/>
          <p:cNvSpPr txBox="1"/>
          <p:nvPr>
            <p:custDataLst>
              <p:tags r:id="rId33"/>
            </p:custDataLst>
          </p:nvPr>
        </p:nvSpPr>
        <p:spPr>
          <a:xfrm>
            <a:off x="15389860" y="5927725"/>
            <a:ext cx="1900555" cy="73723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4 </a:t>
            </a:r>
            <a:r>
              <a:rPr lang="zh-CN" altLang="en-US" sz="1400">
                <a:latin typeface="Times New Roman" panose="02020603050405020304" charset="0"/>
                <a:cs typeface="Times New Roman" panose="02020603050405020304" charset="0"/>
              </a:rPr>
              <a:t>×</a:t>
            </a:r>
            <a:endParaRPr lang="zh-CN" altLang="en-US"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Trans</a:t>
            </a:r>
            <a:r>
              <a:rPr lang="en-US" altLang="zh-CN" sz="1400">
                <a:latin typeface="Times New Roman" panose="02020603050405020304" charset="0"/>
                <a:cs typeface="Times New Roman" panose="02020603050405020304" charset="0"/>
              </a:rPr>
              <a:t>former</a:t>
            </a:r>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Encoder</a:t>
            </a:r>
            <a:endParaRPr lang="en-US" altLang="zh-CN" sz="1400">
              <a:latin typeface="Times New Roman" panose="02020603050405020304" charset="0"/>
              <a:cs typeface="Times New Roman" panose="02020603050405020304" charset="0"/>
            </a:endParaRPr>
          </a:p>
        </p:txBody>
      </p:sp>
      <p:sp>
        <p:nvSpPr>
          <p:cNvPr id="180" name="文本框 179"/>
          <p:cNvSpPr txBox="1"/>
          <p:nvPr>
            <p:custDataLst>
              <p:tags r:id="rId34"/>
            </p:custDataLst>
          </p:nvPr>
        </p:nvSpPr>
        <p:spPr>
          <a:xfrm>
            <a:off x="3429635" y="456819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256</a:t>
            </a:r>
            <a:endParaRPr lang="en-US" altLang="zh-CN" sz="1400">
              <a:latin typeface="Times New Roman" panose="02020603050405020304" charset="0"/>
              <a:cs typeface="Times New Roman" panose="02020603050405020304" charset="0"/>
            </a:endParaRPr>
          </a:p>
        </p:txBody>
      </p:sp>
      <p:sp>
        <p:nvSpPr>
          <p:cNvPr id="182" name="文本框 181"/>
          <p:cNvSpPr txBox="1"/>
          <p:nvPr>
            <p:custDataLst>
              <p:tags r:id="rId35"/>
            </p:custDataLst>
          </p:nvPr>
        </p:nvSpPr>
        <p:spPr>
          <a:xfrm>
            <a:off x="3429635" y="557212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256</a:t>
            </a:r>
            <a:endParaRPr lang="en-US" altLang="zh-CN" sz="1400">
              <a:latin typeface="Times New Roman" panose="02020603050405020304" charset="0"/>
              <a:cs typeface="Times New Roman" panose="02020603050405020304" charset="0"/>
            </a:endParaRPr>
          </a:p>
        </p:txBody>
      </p:sp>
      <p:sp>
        <p:nvSpPr>
          <p:cNvPr id="185" name="文本框 184"/>
          <p:cNvSpPr txBox="1"/>
          <p:nvPr>
            <p:custDataLst>
              <p:tags r:id="rId36"/>
            </p:custDataLst>
          </p:nvPr>
        </p:nvSpPr>
        <p:spPr>
          <a:xfrm>
            <a:off x="4606290" y="451231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256</a:t>
            </a:r>
            <a:endParaRPr lang="en-US" altLang="zh-CN" sz="1400">
              <a:latin typeface="Times New Roman" panose="02020603050405020304" charset="0"/>
              <a:cs typeface="Times New Roman" panose="02020603050405020304" charset="0"/>
            </a:endParaRPr>
          </a:p>
        </p:txBody>
      </p:sp>
      <p:sp>
        <p:nvSpPr>
          <p:cNvPr id="186" name="文本框 185"/>
          <p:cNvSpPr txBox="1"/>
          <p:nvPr>
            <p:custDataLst>
              <p:tags r:id="rId37"/>
            </p:custDataLst>
          </p:nvPr>
        </p:nvSpPr>
        <p:spPr>
          <a:xfrm>
            <a:off x="4408170" y="564261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256</a:t>
            </a:r>
            <a:endParaRPr lang="en-US" altLang="zh-CN" sz="1400">
              <a:latin typeface="Times New Roman" panose="02020603050405020304" charset="0"/>
              <a:cs typeface="Times New Roman" panose="02020603050405020304" charset="0"/>
            </a:endParaRPr>
          </a:p>
        </p:txBody>
      </p:sp>
      <p:sp>
        <p:nvSpPr>
          <p:cNvPr id="187" name="文本框 186"/>
          <p:cNvSpPr txBox="1"/>
          <p:nvPr>
            <p:custDataLst>
              <p:tags r:id="rId38"/>
            </p:custDataLst>
          </p:nvPr>
        </p:nvSpPr>
        <p:spPr>
          <a:xfrm>
            <a:off x="3265170" y="6227445"/>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1</a:t>
            </a:r>
            <a:endParaRPr lang="en-US" altLang="zh-CN" sz="1400">
              <a:latin typeface="Times New Roman" panose="02020603050405020304" charset="0"/>
              <a:cs typeface="Times New Roman" panose="02020603050405020304" charset="0"/>
            </a:endParaRPr>
          </a:p>
        </p:txBody>
      </p:sp>
      <p:sp>
        <p:nvSpPr>
          <p:cNvPr id="188" name="文本框 187"/>
          <p:cNvSpPr txBox="1"/>
          <p:nvPr>
            <p:custDataLst>
              <p:tags r:id="rId39"/>
            </p:custDataLst>
          </p:nvPr>
        </p:nvSpPr>
        <p:spPr>
          <a:xfrm>
            <a:off x="4773295" y="6318250"/>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16</a:t>
            </a:r>
            <a:endParaRPr lang="en-US" altLang="zh-CN" sz="1400">
              <a:latin typeface="Times New Roman" panose="02020603050405020304" charset="0"/>
              <a:cs typeface="Times New Roman" panose="02020603050405020304" charset="0"/>
            </a:endParaRPr>
          </a:p>
        </p:txBody>
      </p:sp>
      <p:sp>
        <p:nvSpPr>
          <p:cNvPr id="189" name="文本框 188"/>
          <p:cNvSpPr txBox="1"/>
          <p:nvPr>
            <p:custDataLst>
              <p:tags r:id="rId40"/>
            </p:custDataLst>
          </p:nvPr>
        </p:nvSpPr>
        <p:spPr>
          <a:xfrm>
            <a:off x="6169660" y="491934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128</a:t>
            </a:r>
            <a:endParaRPr lang="en-US" altLang="zh-CN" sz="1400">
              <a:latin typeface="Times New Roman" panose="02020603050405020304" charset="0"/>
              <a:cs typeface="Times New Roman" panose="02020603050405020304" charset="0"/>
            </a:endParaRPr>
          </a:p>
        </p:txBody>
      </p:sp>
      <p:sp>
        <p:nvSpPr>
          <p:cNvPr id="190" name="文本框 189"/>
          <p:cNvSpPr txBox="1"/>
          <p:nvPr>
            <p:custDataLst>
              <p:tags r:id="rId41"/>
            </p:custDataLst>
          </p:nvPr>
        </p:nvSpPr>
        <p:spPr>
          <a:xfrm>
            <a:off x="6132830" y="576008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128</a:t>
            </a:r>
            <a:endParaRPr lang="en-US" altLang="zh-CN" sz="1400">
              <a:latin typeface="Times New Roman" panose="02020603050405020304" charset="0"/>
              <a:cs typeface="Times New Roman" panose="02020603050405020304" charset="0"/>
            </a:endParaRPr>
          </a:p>
        </p:txBody>
      </p:sp>
      <p:sp>
        <p:nvSpPr>
          <p:cNvPr id="191" name="文本框 190"/>
          <p:cNvSpPr txBox="1"/>
          <p:nvPr>
            <p:custDataLst>
              <p:tags r:id="rId42"/>
            </p:custDataLst>
          </p:nvPr>
        </p:nvSpPr>
        <p:spPr>
          <a:xfrm>
            <a:off x="7827010" y="491934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128</a:t>
            </a:r>
            <a:endParaRPr lang="en-US" altLang="zh-CN" sz="1400">
              <a:latin typeface="Times New Roman" panose="02020603050405020304" charset="0"/>
              <a:cs typeface="Times New Roman" panose="02020603050405020304" charset="0"/>
            </a:endParaRPr>
          </a:p>
        </p:txBody>
      </p:sp>
      <p:sp>
        <p:nvSpPr>
          <p:cNvPr id="192" name="文本框 191"/>
          <p:cNvSpPr txBox="1"/>
          <p:nvPr>
            <p:custDataLst>
              <p:tags r:id="rId43"/>
            </p:custDataLst>
          </p:nvPr>
        </p:nvSpPr>
        <p:spPr>
          <a:xfrm>
            <a:off x="7615555" y="594931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128</a:t>
            </a:r>
            <a:endParaRPr lang="en-US" altLang="zh-CN" sz="1400">
              <a:latin typeface="Times New Roman" panose="02020603050405020304" charset="0"/>
              <a:cs typeface="Times New Roman" panose="02020603050405020304" charset="0"/>
            </a:endParaRPr>
          </a:p>
        </p:txBody>
      </p:sp>
      <p:sp>
        <p:nvSpPr>
          <p:cNvPr id="193" name="文本框 192"/>
          <p:cNvSpPr txBox="1"/>
          <p:nvPr>
            <p:custDataLst>
              <p:tags r:id="rId44"/>
            </p:custDataLst>
          </p:nvPr>
        </p:nvSpPr>
        <p:spPr>
          <a:xfrm>
            <a:off x="6377305" y="6358255"/>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16</a:t>
            </a:r>
            <a:endParaRPr lang="en-US" altLang="zh-CN" sz="1400">
              <a:latin typeface="Times New Roman" panose="02020603050405020304" charset="0"/>
              <a:cs typeface="Times New Roman" panose="02020603050405020304" charset="0"/>
            </a:endParaRPr>
          </a:p>
        </p:txBody>
      </p:sp>
      <p:sp>
        <p:nvSpPr>
          <p:cNvPr id="194" name="文本框 193"/>
          <p:cNvSpPr txBox="1"/>
          <p:nvPr>
            <p:custDataLst>
              <p:tags r:id="rId45"/>
            </p:custDataLst>
          </p:nvPr>
        </p:nvSpPr>
        <p:spPr>
          <a:xfrm>
            <a:off x="7827010" y="6395085"/>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195" name="文本框 194"/>
          <p:cNvSpPr txBox="1"/>
          <p:nvPr>
            <p:custDataLst>
              <p:tags r:id="rId46"/>
            </p:custDataLst>
          </p:nvPr>
        </p:nvSpPr>
        <p:spPr>
          <a:xfrm>
            <a:off x="9175115" y="527621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196" name="文本框 195"/>
          <p:cNvSpPr txBox="1"/>
          <p:nvPr>
            <p:custDataLst>
              <p:tags r:id="rId47"/>
            </p:custDataLst>
          </p:nvPr>
        </p:nvSpPr>
        <p:spPr>
          <a:xfrm>
            <a:off x="9077960" y="595820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cxnSp>
        <p:nvCxnSpPr>
          <p:cNvPr id="197" name="直接连接符 196"/>
          <p:cNvCxnSpPr/>
          <p:nvPr>
            <p:custDataLst>
              <p:tags r:id="rId48"/>
            </p:custDataLst>
          </p:nvPr>
        </p:nvCxnSpPr>
        <p:spPr>
          <a:xfrm>
            <a:off x="7775575" y="3424555"/>
            <a:ext cx="799465" cy="6597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custDataLst>
              <p:tags r:id="rId49"/>
            </p:custDataLst>
          </p:nvPr>
        </p:nvCxnSpPr>
        <p:spPr>
          <a:xfrm>
            <a:off x="9739630" y="3409315"/>
            <a:ext cx="254635" cy="8331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custDataLst>
              <p:tags r:id="rId50"/>
            </p:custDataLst>
          </p:nvPr>
        </p:nvCxnSpPr>
        <p:spPr>
          <a:xfrm flipV="1">
            <a:off x="7579360" y="4425315"/>
            <a:ext cx="948055" cy="7556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custDataLst>
              <p:tags r:id="rId51"/>
            </p:custDataLst>
          </p:nvPr>
        </p:nvCxnSpPr>
        <p:spPr>
          <a:xfrm flipV="1">
            <a:off x="10236835" y="4846320"/>
            <a:ext cx="1238250" cy="7270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文本框 200"/>
          <p:cNvSpPr txBox="1"/>
          <p:nvPr>
            <p:custDataLst>
              <p:tags r:id="rId52"/>
            </p:custDataLst>
          </p:nvPr>
        </p:nvSpPr>
        <p:spPr>
          <a:xfrm>
            <a:off x="9179560" y="6430645"/>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202" name="文本框 201"/>
          <p:cNvSpPr txBox="1"/>
          <p:nvPr>
            <p:custDataLst>
              <p:tags r:id="rId53"/>
            </p:custDataLst>
          </p:nvPr>
        </p:nvSpPr>
        <p:spPr>
          <a:xfrm>
            <a:off x="10323195" y="552196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203" name="文本框 202"/>
          <p:cNvSpPr txBox="1"/>
          <p:nvPr>
            <p:custDataLst>
              <p:tags r:id="rId54"/>
            </p:custDataLst>
          </p:nvPr>
        </p:nvSpPr>
        <p:spPr>
          <a:xfrm>
            <a:off x="10236835" y="606679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204" name="文本框 203"/>
          <p:cNvSpPr txBox="1"/>
          <p:nvPr>
            <p:custDataLst>
              <p:tags r:id="rId55"/>
            </p:custDataLst>
          </p:nvPr>
        </p:nvSpPr>
        <p:spPr>
          <a:xfrm>
            <a:off x="10323195" y="6499860"/>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32</a:t>
            </a:r>
            <a:endParaRPr lang="en-US" altLang="zh-CN" sz="1400">
              <a:latin typeface="Times New Roman" panose="02020603050405020304" charset="0"/>
              <a:cs typeface="Times New Roman" panose="02020603050405020304" charset="0"/>
            </a:endParaRPr>
          </a:p>
        </p:txBody>
      </p:sp>
      <p:sp>
        <p:nvSpPr>
          <p:cNvPr id="205" name="文本框 204"/>
          <p:cNvSpPr txBox="1"/>
          <p:nvPr>
            <p:custDataLst>
              <p:tags r:id="rId56"/>
            </p:custDataLst>
          </p:nvPr>
        </p:nvSpPr>
        <p:spPr>
          <a:xfrm>
            <a:off x="11523345" y="6332220"/>
            <a:ext cx="456565" cy="306705"/>
          </a:xfrm>
          <a:prstGeom prst="rect">
            <a:avLst/>
          </a:prstGeom>
          <a:noFill/>
        </p:spPr>
        <p:txBody>
          <a:bodyPr wrap="square" rtlCol="0">
            <a:spAutoFit/>
          </a:bodyPr>
          <a:p>
            <a:pPr algn="ctr"/>
            <a:r>
              <a:rPr lang="en-US" altLang="zh-CN" sz="1400">
                <a:latin typeface="Times New Roman" panose="02020603050405020304" charset="0"/>
                <a:cs typeface="Times New Roman" panose="02020603050405020304" charset="0"/>
              </a:rPr>
              <a:t>64</a:t>
            </a:r>
            <a:endParaRPr lang="en-US" altLang="zh-CN" sz="1400">
              <a:latin typeface="Times New Roman" panose="02020603050405020304" charset="0"/>
              <a:cs typeface="Times New Roman" panose="02020603050405020304" charset="0"/>
            </a:endParaRPr>
          </a:p>
        </p:txBody>
      </p:sp>
      <p:sp>
        <p:nvSpPr>
          <p:cNvPr id="206" name="文本框 205"/>
          <p:cNvSpPr txBox="1"/>
          <p:nvPr>
            <p:custDataLst>
              <p:tags r:id="rId57"/>
            </p:custDataLst>
          </p:nvPr>
        </p:nvSpPr>
        <p:spPr>
          <a:xfrm>
            <a:off x="11371580" y="5968365"/>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8</a:t>
            </a:r>
            <a:endParaRPr lang="en-US" altLang="zh-CN" sz="1400">
              <a:latin typeface="Times New Roman" panose="02020603050405020304" charset="0"/>
              <a:cs typeface="Times New Roman" panose="02020603050405020304" charset="0"/>
            </a:endParaRPr>
          </a:p>
        </p:txBody>
      </p:sp>
      <p:sp>
        <p:nvSpPr>
          <p:cNvPr id="207" name="文本框 206"/>
          <p:cNvSpPr txBox="1"/>
          <p:nvPr>
            <p:custDataLst>
              <p:tags r:id="rId58"/>
            </p:custDataLst>
          </p:nvPr>
        </p:nvSpPr>
        <p:spPr>
          <a:xfrm>
            <a:off x="11242675" y="6088380"/>
            <a:ext cx="45656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8</a:t>
            </a:r>
            <a:endParaRPr lang="en-US" altLang="zh-CN" sz="1400">
              <a:latin typeface="Times New Roman" panose="02020603050405020304" charset="0"/>
              <a:cs typeface="Times New Roman" panose="02020603050405020304" charset="0"/>
            </a:endParaRPr>
          </a:p>
        </p:txBody>
      </p:sp>
      <p:pic>
        <p:nvPicPr>
          <p:cNvPr id="209" name="图片 208" descr="normal_contour_map"/>
          <p:cNvPicPr>
            <a:picLocks noChangeAspect="1"/>
          </p:cNvPicPr>
          <p:nvPr>
            <p:custDataLst>
              <p:tags r:id="rId59"/>
            </p:custDataLst>
          </p:nvPr>
        </p:nvPicPr>
        <p:blipFill>
          <a:blip r:embed="rId60"/>
          <a:stretch>
            <a:fillRect/>
          </a:stretch>
        </p:blipFill>
        <p:spPr>
          <a:xfrm>
            <a:off x="310515" y="3440430"/>
            <a:ext cx="1344295" cy="1344295"/>
          </a:xfrm>
          <a:prstGeom prst="rect">
            <a:avLst/>
          </a:prstGeom>
          <a:ln>
            <a:solidFill>
              <a:schemeClr val="tx2"/>
            </a:solidFill>
          </a:ln>
        </p:spPr>
      </p:pic>
      <p:sp>
        <p:nvSpPr>
          <p:cNvPr id="210" name="文本框 209"/>
          <p:cNvSpPr txBox="1"/>
          <p:nvPr>
            <p:custDataLst>
              <p:tags r:id="rId61"/>
            </p:custDataLst>
          </p:nvPr>
        </p:nvSpPr>
        <p:spPr>
          <a:xfrm>
            <a:off x="803910" y="7145020"/>
            <a:ext cx="360426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Parallel Transformer-CNN Model</a:t>
            </a:r>
            <a:endParaRPr lang="en-US" altLang="zh-CN">
              <a:latin typeface="Times New Roman" panose="02020603050405020304" charset="0"/>
              <a:cs typeface="Times New Roman" panose="02020603050405020304" charset="0"/>
            </a:endParaRPr>
          </a:p>
        </p:txBody>
      </p:sp>
    </p:spTree>
    <p:custDataLst>
      <p:tags r:id="rId6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72" name="图片 71" descr="四棱锥"/>
          <p:cNvPicPr/>
          <p:nvPr/>
        </p:nvPicPr>
        <p:blipFill>
          <a:blip r:embed="rId1">
            <a:extLst>
              <a:ext uri="{96DAC541-7B7A-43D3-8B79-37D633B846F1}">
                <asvg:svgBlip xmlns:asvg="http://schemas.microsoft.com/office/drawing/2016/SVG/main" r:embed="rId2"/>
              </a:ext>
            </a:extLst>
          </a:blip>
          <a:stretch>
            <a:fillRect/>
          </a:stretch>
        </p:blipFill>
        <p:spPr>
          <a:xfrm rot="16380000" flipH="1" flipV="1">
            <a:off x="9495155" y="5410835"/>
            <a:ext cx="407670" cy="504190"/>
          </a:xfrm>
          <a:prstGeom prst="rect">
            <a:avLst/>
          </a:prstGeom>
        </p:spPr>
      </p:pic>
      <p:sp>
        <p:nvSpPr>
          <p:cNvPr id="57" name="立方体 56"/>
          <p:cNvSpPr/>
          <p:nvPr/>
        </p:nvSpPr>
        <p:spPr>
          <a:xfrm rot="16320000">
            <a:off x="4826000" y="1395730"/>
            <a:ext cx="224790" cy="1514475"/>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 name="组合 21"/>
          <p:cNvGrpSpPr/>
          <p:nvPr/>
        </p:nvGrpSpPr>
        <p:grpSpPr>
          <a:xfrm>
            <a:off x="2810510" y="1301750"/>
            <a:ext cx="847090" cy="2226310"/>
            <a:chOff x="4426" y="2050"/>
            <a:chExt cx="1334" cy="3506"/>
          </a:xfrm>
        </p:grpSpPr>
        <p:sp>
          <p:nvSpPr>
            <p:cNvPr id="38" name="Google Shape;7018;p72"/>
            <p:cNvSpPr>
              <a:spLocks noChangeAspect="1"/>
            </p:cNvSpPr>
            <p:nvPr/>
          </p:nvSpPr>
          <p:spPr>
            <a:xfrm rot="10800000">
              <a:off x="4426" y="2050"/>
              <a:ext cx="1335" cy="3506"/>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18" name="Google Shape;7018;p72"/>
            <p:cNvSpPr>
              <a:spLocks noChangeAspect="1"/>
            </p:cNvSpPr>
            <p:nvPr/>
          </p:nvSpPr>
          <p:spPr>
            <a:xfrm>
              <a:off x="4426" y="2050"/>
              <a:ext cx="1335" cy="3506"/>
            </a:xfrm>
            <a:prstGeom prst="cube">
              <a:avLst>
                <a:gd name="adj" fmla="val 77968"/>
              </a:avLst>
            </a:prstGeom>
            <a:solidFill>
              <a:schemeClr val="bg1">
                <a:lumMod val="95000"/>
                <a:alpha val="47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15" name="图片 14" descr="填色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1338433" y="7542687"/>
            <a:ext cx="900000" cy="900000"/>
          </a:xfrm>
          <a:prstGeom prst="rect">
            <a:avLst/>
          </a:prstGeom>
        </p:spPr>
      </p:pic>
      <p:sp>
        <p:nvSpPr>
          <p:cNvPr id="39" name="Google Shape;7018;p72"/>
          <p:cNvSpPr>
            <a:spLocks noChangeAspect="1"/>
          </p:cNvSpPr>
          <p:nvPr/>
        </p:nvSpPr>
        <p:spPr>
          <a:xfrm rot="5220000">
            <a:off x="14123035" y="2662555"/>
            <a:ext cx="582930" cy="1642110"/>
          </a:xfrm>
          <a:prstGeom prst="cube">
            <a:avLst>
              <a:gd name="adj" fmla="val 77968"/>
            </a:avLst>
          </a:prstGeom>
          <a:noFill/>
          <a:ln w="25400"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6362;p110"/>
          <p:cNvSpPr/>
          <p:nvPr/>
        </p:nvSpPr>
        <p:spPr>
          <a:xfrm>
            <a:off x="19307810" y="516890"/>
            <a:ext cx="7562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b="1"/>
          </a:p>
        </p:txBody>
      </p:sp>
      <p:grpSp>
        <p:nvGrpSpPr>
          <p:cNvPr id="107" name="组合 106"/>
          <p:cNvGrpSpPr/>
          <p:nvPr/>
        </p:nvGrpSpPr>
        <p:grpSpPr>
          <a:xfrm rot="120000">
            <a:off x="6228715" y="2530475"/>
            <a:ext cx="1750695" cy="226695"/>
            <a:chOff x="10865" y="8954"/>
            <a:chExt cx="2689" cy="357"/>
          </a:xfrm>
        </p:grpSpPr>
        <p:sp>
          <p:nvSpPr>
            <p:cNvPr id="97" name="任意多边形 96"/>
            <p:cNvSpPr/>
            <p:nvPr/>
          </p:nvSpPr>
          <p:spPr>
            <a:xfrm>
              <a:off x="12996" y="8954"/>
              <a:ext cx="543" cy="343"/>
            </a:xfrm>
            <a:custGeom>
              <a:avLst/>
              <a:gdLst>
                <a:gd name="connisteX0" fmla="*/ 0 w 344805"/>
                <a:gd name="connsiteY0" fmla="*/ 0 h 217805"/>
                <a:gd name="connisteX1" fmla="*/ 46355 w 344805"/>
                <a:gd name="connsiteY1" fmla="*/ 217805 h 217805"/>
                <a:gd name="connisteX2" fmla="*/ 344805 w 344805"/>
                <a:gd name="connsiteY2" fmla="*/ 131445 h 217805"/>
                <a:gd name="connisteX3" fmla="*/ 0 w 344805"/>
                <a:gd name="connsiteY3" fmla="*/ 0 h 217805"/>
              </a:gdLst>
              <a:ahLst/>
              <a:cxnLst>
                <a:cxn ang="0">
                  <a:pos x="connisteX0" y="connsiteY0"/>
                </a:cxn>
                <a:cxn ang="0">
                  <a:pos x="connisteX1" y="connsiteY1"/>
                </a:cxn>
                <a:cxn ang="0">
                  <a:pos x="connisteX2" y="connsiteY2"/>
                </a:cxn>
                <a:cxn ang="0">
                  <a:pos x="connisteX3" y="connsiteY3"/>
                </a:cxn>
              </a:cxnLst>
              <a:rect l="l" t="t" r="r" b="b"/>
              <a:pathLst>
                <a:path w="344805" h="217805">
                  <a:moveTo>
                    <a:pt x="0" y="0"/>
                  </a:moveTo>
                  <a:lnTo>
                    <a:pt x="46355" y="217805"/>
                  </a:lnTo>
                  <a:lnTo>
                    <a:pt x="344805" y="131445"/>
                  </a:lnTo>
                  <a:lnTo>
                    <a:pt x="0" y="0"/>
                  </a:lnTo>
                  <a:close/>
                </a:path>
              </a:pathLst>
            </a:custGeom>
            <a:solidFill>
              <a:schemeClr val="accent6">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9" name="组合 78"/>
            <p:cNvGrpSpPr/>
            <p:nvPr/>
          </p:nvGrpSpPr>
          <p:grpSpPr>
            <a:xfrm>
              <a:off x="10865" y="8957"/>
              <a:ext cx="2211" cy="354"/>
              <a:chOff x="10865" y="8957"/>
              <a:chExt cx="2211" cy="354"/>
            </a:xfrm>
          </p:grpSpPr>
          <p:sp>
            <p:nvSpPr>
              <p:cNvPr id="69" name="立方体 68"/>
              <p:cNvSpPr/>
              <p:nvPr/>
            </p:nvSpPr>
            <p:spPr>
              <a:xfrm rot="5400000">
                <a:off x="11794" y="8029"/>
                <a:ext cx="354" cy="2211"/>
              </a:xfrm>
              <a:prstGeom prst="cube">
                <a:avLst/>
              </a:prstGeom>
              <a:solidFill>
                <a:srgbClr val="C1E4F6"/>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立方体 66"/>
              <p:cNvSpPr/>
              <p:nvPr/>
            </p:nvSpPr>
            <p:spPr>
              <a:xfrm rot="16200000">
                <a:off x="11793" y="8029"/>
                <a:ext cx="354" cy="2211"/>
              </a:xfrm>
              <a:prstGeom prst="cube">
                <a:avLst/>
              </a:prstGeom>
              <a:noFill/>
              <a:ln w="3175">
                <a:solidFill>
                  <a:schemeClr val="tx2">
                    <a:lumMod val="50000"/>
                    <a:lumOff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6" name="组合 85"/>
            <p:cNvGrpSpPr/>
            <p:nvPr/>
          </p:nvGrpSpPr>
          <p:grpSpPr>
            <a:xfrm>
              <a:off x="12972" y="8956"/>
              <a:ext cx="582" cy="350"/>
              <a:chOff x="12972" y="8956"/>
              <a:chExt cx="582" cy="350"/>
            </a:xfrm>
          </p:grpSpPr>
          <p:cxnSp>
            <p:nvCxnSpPr>
              <p:cNvPr id="82" name="直接连接符 81"/>
              <p:cNvCxnSpPr/>
              <p:nvPr/>
            </p:nvCxnSpPr>
            <p:spPr>
              <a:xfrm flipH="1" flipV="1">
                <a:off x="12972" y="8956"/>
                <a:ext cx="582" cy="21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13066" y="9049"/>
                <a:ext cx="482" cy="11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13076" y="9164"/>
                <a:ext cx="466" cy="14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12985" y="9166"/>
                <a:ext cx="565" cy="5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4" name="组合 23"/>
          <p:cNvGrpSpPr/>
          <p:nvPr/>
        </p:nvGrpSpPr>
        <p:grpSpPr>
          <a:xfrm>
            <a:off x="5869940" y="1568450"/>
            <a:ext cx="1802130" cy="1802130"/>
            <a:chOff x="9244" y="2470"/>
            <a:chExt cx="2838" cy="2838"/>
          </a:xfrm>
        </p:grpSpPr>
        <p:sp>
          <p:nvSpPr>
            <p:cNvPr id="33" name="立方体 32"/>
            <p:cNvSpPr>
              <a:spLocks noChangeAspect="1"/>
            </p:cNvSpPr>
            <p:nvPr/>
          </p:nvSpPr>
          <p:spPr>
            <a:xfrm rot="10800000">
              <a:off x="9244" y="2470"/>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立方体 5"/>
            <p:cNvSpPr>
              <a:spLocks noChangeAspect="1"/>
            </p:cNvSpPr>
            <p:nvPr/>
          </p:nvSpPr>
          <p:spPr>
            <a:xfrm>
              <a:off x="9244" y="2470"/>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7" name="组合 116"/>
          <p:cNvGrpSpPr/>
          <p:nvPr/>
        </p:nvGrpSpPr>
        <p:grpSpPr>
          <a:xfrm rot="120000">
            <a:off x="7970520" y="2781935"/>
            <a:ext cx="1707515" cy="226695"/>
            <a:chOff x="17647" y="8219"/>
            <a:chExt cx="2689" cy="357"/>
          </a:xfrm>
        </p:grpSpPr>
        <p:sp>
          <p:nvSpPr>
            <p:cNvPr id="108" name="任意多边形 107"/>
            <p:cNvSpPr/>
            <p:nvPr/>
          </p:nvSpPr>
          <p:spPr>
            <a:xfrm>
              <a:off x="19778" y="8219"/>
              <a:ext cx="543" cy="343"/>
            </a:xfrm>
            <a:custGeom>
              <a:avLst/>
              <a:gdLst>
                <a:gd name="connisteX0" fmla="*/ 0 w 344805"/>
                <a:gd name="connsiteY0" fmla="*/ 0 h 217805"/>
                <a:gd name="connisteX1" fmla="*/ 46355 w 344805"/>
                <a:gd name="connsiteY1" fmla="*/ 217805 h 217805"/>
                <a:gd name="connisteX2" fmla="*/ 344805 w 344805"/>
                <a:gd name="connsiteY2" fmla="*/ 131445 h 217805"/>
                <a:gd name="connisteX3" fmla="*/ 0 w 344805"/>
                <a:gd name="connsiteY3" fmla="*/ 0 h 217805"/>
              </a:gdLst>
              <a:ahLst/>
              <a:cxnLst>
                <a:cxn ang="0">
                  <a:pos x="connisteX0" y="connsiteY0"/>
                </a:cxn>
                <a:cxn ang="0">
                  <a:pos x="connisteX1" y="connsiteY1"/>
                </a:cxn>
                <a:cxn ang="0">
                  <a:pos x="connisteX2" y="connsiteY2"/>
                </a:cxn>
                <a:cxn ang="0">
                  <a:pos x="connisteX3" y="connsiteY3"/>
                </a:cxn>
              </a:cxnLst>
              <a:rect l="l" t="t" r="r" b="b"/>
              <a:pathLst>
                <a:path w="344805" h="217805">
                  <a:moveTo>
                    <a:pt x="0" y="0"/>
                  </a:moveTo>
                  <a:lnTo>
                    <a:pt x="46355" y="217805"/>
                  </a:lnTo>
                  <a:lnTo>
                    <a:pt x="344805" y="131445"/>
                  </a:lnTo>
                  <a:lnTo>
                    <a:pt x="0" y="0"/>
                  </a:lnTo>
                  <a:close/>
                </a:path>
              </a:pathLst>
            </a:custGeom>
            <a:solidFill>
              <a:schemeClr val="accent6">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9" name="组合 108"/>
            <p:cNvGrpSpPr/>
            <p:nvPr/>
          </p:nvGrpSpPr>
          <p:grpSpPr>
            <a:xfrm>
              <a:off x="17647" y="8222"/>
              <a:ext cx="2211" cy="354"/>
              <a:chOff x="10865" y="8957"/>
              <a:chExt cx="2211" cy="354"/>
            </a:xfrm>
          </p:grpSpPr>
          <p:sp>
            <p:nvSpPr>
              <p:cNvPr id="110" name="立方体 109"/>
              <p:cNvSpPr/>
              <p:nvPr/>
            </p:nvSpPr>
            <p:spPr>
              <a:xfrm rot="5400000">
                <a:off x="11794" y="8029"/>
                <a:ext cx="354" cy="2211"/>
              </a:xfrm>
              <a:prstGeom prst="cube">
                <a:avLst/>
              </a:prstGeom>
              <a:solidFill>
                <a:srgbClr val="C1E4F6"/>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立方体 110"/>
              <p:cNvSpPr/>
              <p:nvPr/>
            </p:nvSpPr>
            <p:spPr>
              <a:xfrm rot="16200000">
                <a:off x="11793" y="8029"/>
                <a:ext cx="354" cy="2211"/>
              </a:xfrm>
              <a:prstGeom prst="cube">
                <a:avLst/>
              </a:prstGeom>
              <a:noFill/>
              <a:ln w="3175">
                <a:solidFill>
                  <a:schemeClr val="tx2">
                    <a:lumMod val="50000"/>
                    <a:lumOff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2" name="组合 111"/>
            <p:cNvGrpSpPr/>
            <p:nvPr/>
          </p:nvGrpSpPr>
          <p:grpSpPr>
            <a:xfrm>
              <a:off x="19754" y="8221"/>
              <a:ext cx="582" cy="350"/>
              <a:chOff x="12972" y="8956"/>
              <a:chExt cx="582" cy="350"/>
            </a:xfrm>
          </p:grpSpPr>
          <p:cxnSp>
            <p:nvCxnSpPr>
              <p:cNvPr id="113" name="直接连接符 112"/>
              <p:cNvCxnSpPr/>
              <p:nvPr/>
            </p:nvCxnSpPr>
            <p:spPr>
              <a:xfrm flipH="1" flipV="1">
                <a:off x="12972" y="8956"/>
                <a:ext cx="582" cy="21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flipV="1">
                <a:off x="13066" y="9049"/>
                <a:ext cx="482" cy="11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13076" y="9164"/>
                <a:ext cx="466" cy="14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12985" y="9166"/>
                <a:ext cx="565" cy="5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 name="组合 25"/>
          <p:cNvGrpSpPr/>
          <p:nvPr/>
        </p:nvGrpSpPr>
        <p:grpSpPr>
          <a:xfrm>
            <a:off x="7731760" y="1725930"/>
            <a:ext cx="1802130" cy="1802130"/>
            <a:chOff x="12176" y="2718"/>
            <a:chExt cx="2838" cy="2838"/>
          </a:xfrm>
        </p:grpSpPr>
        <p:sp>
          <p:nvSpPr>
            <p:cNvPr id="34" name="立方体 33"/>
            <p:cNvSpPr>
              <a:spLocks noChangeAspect="1"/>
            </p:cNvSpPr>
            <p:nvPr/>
          </p:nvSpPr>
          <p:spPr>
            <a:xfrm rot="10800000">
              <a:off x="12176" y="2718"/>
              <a:ext cx="2838" cy="2838"/>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立方体 6"/>
            <p:cNvSpPr>
              <a:spLocks noChangeAspect="1"/>
            </p:cNvSpPr>
            <p:nvPr/>
          </p:nvSpPr>
          <p:spPr>
            <a:xfrm>
              <a:off x="12176" y="2718"/>
              <a:ext cx="2838" cy="2838"/>
            </a:xfrm>
            <a:prstGeom prst="cube">
              <a:avLst/>
            </a:prstGeom>
            <a:solidFill>
              <a:schemeClr val="bg1">
                <a:lumMod val="95000"/>
                <a:alpha val="48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a:off x="9681210" y="2290445"/>
            <a:ext cx="1376680" cy="1376680"/>
            <a:chOff x="15246" y="3607"/>
            <a:chExt cx="2168" cy="2168"/>
          </a:xfrm>
        </p:grpSpPr>
        <p:sp>
          <p:nvSpPr>
            <p:cNvPr id="36" name="立方体 35"/>
            <p:cNvSpPr>
              <a:spLocks noChangeAspect="1"/>
            </p:cNvSpPr>
            <p:nvPr/>
          </p:nvSpPr>
          <p:spPr>
            <a:xfrm rot="10800000">
              <a:off x="15246" y="3607"/>
              <a:ext cx="2169" cy="2169"/>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立方体 7"/>
            <p:cNvSpPr>
              <a:spLocks noChangeAspect="1"/>
            </p:cNvSpPr>
            <p:nvPr/>
          </p:nvSpPr>
          <p:spPr>
            <a:xfrm>
              <a:off x="15246" y="3607"/>
              <a:ext cx="2169" cy="2169"/>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8" name="组合 27"/>
          <p:cNvGrpSpPr/>
          <p:nvPr/>
        </p:nvGrpSpPr>
        <p:grpSpPr>
          <a:xfrm>
            <a:off x="11205845" y="2502535"/>
            <a:ext cx="1167765" cy="1164590"/>
            <a:chOff x="17647" y="3941"/>
            <a:chExt cx="1839" cy="1834"/>
          </a:xfrm>
        </p:grpSpPr>
        <p:sp>
          <p:nvSpPr>
            <p:cNvPr id="37" name="立方体 36"/>
            <p:cNvSpPr>
              <a:spLocks noChangeAspect="1"/>
            </p:cNvSpPr>
            <p:nvPr/>
          </p:nvSpPr>
          <p:spPr>
            <a:xfrm rot="10800000">
              <a:off x="17652" y="3941"/>
              <a:ext cx="1835" cy="183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立方体 8"/>
            <p:cNvSpPr>
              <a:spLocks noChangeAspect="1"/>
            </p:cNvSpPr>
            <p:nvPr/>
          </p:nvSpPr>
          <p:spPr>
            <a:xfrm>
              <a:off x="17647" y="3941"/>
              <a:ext cx="1835" cy="1835"/>
            </a:xfrm>
            <a:prstGeom prst="cube">
              <a:avLst/>
            </a:prstGeom>
            <a:solidFill>
              <a:schemeClr val="bg1">
                <a:lumMod val="95000"/>
                <a:alpha val="47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rot="480000" flipV="1">
            <a:off x="3385861" y="2104444"/>
            <a:ext cx="738753" cy="385456"/>
            <a:chOff x="9952" y="7527"/>
            <a:chExt cx="837" cy="597"/>
          </a:xfrm>
        </p:grpSpPr>
        <p:pic>
          <p:nvPicPr>
            <p:cNvPr id="20" name="图片 19"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10072" y="7407"/>
              <a:ext cx="597" cy="837"/>
            </a:xfrm>
            <a:prstGeom prst="rect">
              <a:avLst/>
            </a:prstGeom>
          </p:spPr>
        </p:pic>
        <p:pic>
          <p:nvPicPr>
            <p:cNvPr id="21" name="图片 20" descr="四棱锥"/>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760000">
              <a:off x="10072" y="7407"/>
              <a:ext cx="597" cy="837"/>
            </a:xfrm>
            <a:prstGeom prst="rect">
              <a:avLst/>
            </a:prstGeom>
          </p:spPr>
        </p:pic>
      </p:grpSp>
      <p:sp>
        <p:nvSpPr>
          <p:cNvPr id="11" name="立方体 10"/>
          <p:cNvSpPr>
            <a:spLocks noChangeAspect="1"/>
          </p:cNvSpPr>
          <p:nvPr/>
        </p:nvSpPr>
        <p:spPr>
          <a:xfrm>
            <a:off x="17771745" y="3149600"/>
            <a:ext cx="700405" cy="3521710"/>
          </a:xfrm>
          <a:prstGeom prst="cube">
            <a:avLst/>
          </a:prstGeom>
          <a:solidFill>
            <a:schemeClr val="bg1">
              <a:lumMod val="95000"/>
              <a:alpha val="48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Google Shape;7018;p72"/>
          <p:cNvSpPr>
            <a:spLocks noChangeAspect="1"/>
          </p:cNvSpPr>
          <p:nvPr/>
        </p:nvSpPr>
        <p:spPr>
          <a:xfrm rot="16020000">
            <a:off x="14109065" y="2662555"/>
            <a:ext cx="582930" cy="1642110"/>
          </a:xfrm>
          <a:prstGeom prst="cube">
            <a:avLst>
              <a:gd name="adj" fmla="val 77968"/>
            </a:avLst>
          </a:prstGeom>
          <a:solidFill>
            <a:schemeClr val="bg1">
              <a:lumMod val="95000"/>
              <a:alpha val="48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30" name="直接连接符 29"/>
          <p:cNvCxnSpPr>
            <a:stCxn id="7018" idx="1"/>
            <a:endCxn id="29" idx="3"/>
          </p:cNvCxnSpPr>
          <p:nvPr/>
        </p:nvCxnSpPr>
        <p:spPr>
          <a:xfrm>
            <a:off x="2903855" y="1962785"/>
            <a:ext cx="12328525" cy="170497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3" name="图片 12" descr="四棱锥"/>
          <p:cNvPicPr/>
          <p:nvPr/>
        </p:nvPicPr>
        <p:blipFill>
          <a:blip r:embed="rId9">
            <a:extLst>
              <a:ext uri="{96DAC541-7B7A-43D3-8B79-37D633B846F1}">
                <asvg:svgBlip xmlns:asvg="http://schemas.microsoft.com/office/drawing/2016/SVG/main" r:embed="rId10"/>
              </a:ext>
            </a:extLst>
          </a:blip>
          <a:stretch>
            <a:fillRect/>
          </a:stretch>
        </p:blipFill>
        <p:spPr>
          <a:xfrm rot="5400000">
            <a:off x="11338672" y="7542848"/>
            <a:ext cx="900000" cy="900000"/>
          </a:xfrm>
          <a:prstGeom prst="rect">
            <a:avLst/>
          </a:prstGeom>
        </p:spPr>
      </p:pic>
      <p:grpSp>
        <p:nvGrpSpPr>
          <p:cNvPr id="18" name="组合 17"/>
          <p:cNvGrpSpPr/>
          <p:nvPr/>
        </p:nvGrpSpPr>
        <p:grpSpPr>
          <a:xfrm rot="480000" flipV="1">
            <a:off x="5646420" y="4483100"/>
            <a:ext cx="737870" cy="384810"/>
            <a:chOff x="9952" y="7527"/>
            <a:chExt cx="836" cy="596"/>
          </a:xfrm>
        </p:grpSpPr>
        <p:pic>
          <p:nvPicPr>
            <p:cNvPr id="16" name="图片 15" descr="填色四棱锥"/>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760000">
              <a:off x="10072" y="7407"/>
              <a:ext cx="597" cy="837"/>
            </a:xfrm>
            <a:prstGeom prst="rect">
              <a:avLst/>
            </a:prstGeom>
          </p:spPr>
        </p:pic>
        <p:pic>
          <p:nvPicPr>
            <p:cNvPr id="17" name="图片 16" descr="四棱锥"/>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5760000">
              <a:off x="10072" y="7407"/>
              <a:ext cx="597" cy="837"/>
            </a:xfrm>
            <a:prstGeom prst="rect">
              <a:avLst/>
            </a:prstGeom>
          </p:spPr>
        </p:pic>
      </p:grpSp>
      <p:sp>
        <p:nvSpPr>
          <p:cNvPr id="25" name="立方体 24"/>
          <p:cNvSpPr/>
          <p:nvPr/>
        </p:nvSpPr>
        <p:spPr>
          <a:xfrm rot="5520000">
            <a:off x="4834397" y="5612203"/>
            <a:ext cx="227330" cy="1584000"/>
          </a:xfrm>
          <a:prstGeom prst="cube">
            <a:avLst/>
          </a:prstGeom>
          <a:solidFill>
            <a:srgbClr val="C1E4F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rot="5160000" flipH="1" flipV="1">
            <a:off x="10225405" y="6728460"/>
            <a:ext cx="428625" cy="324485"/>
            <a:chOff x="9227" y="8532"/>
            <a:chExt cx="560" cy="517"/>
          </a:xfrm>
        </p:grpSpPr>
        <p:pic>
          <p:nvPicPr>
            <p:cNvPr id="35" name="图片 34"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0" name="图片 39"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48" y="8510"/>
              <a:ext cx="517" cy="560"/>
            </a:xfrm>
            <a:prstGeom prst="rect">
              <a:avLst/>
            </a:prstGeom>
          </p:spPr>
        </p:pic>
      </p:grpSp>
      <p:sp>
        <p:nvSpPr>
          <p:cNvPr id="46" name="立方体 45"/>
          <p:cNvSpPr/>
          <p:nvPr/>
        </p:nvSpPr>
        <p:spPr>
          <a:xfrm>
            <a:off x="12712700" y="6390005"/>
            <a:ext cx="269875" cy="802005"/>
          </a:xfrm>
          <a:prstGeom prst="cube">
            <a:avLst/>
          </a:prstGeom>
          <a:solidFill>
            <a:srgbClr val="C1E4F6">
              <a:alpha val="90000"/>
            </a:srgb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7" name="组合 46"/>
          <p:cNvGrpSpPr/>
          <p:nvPr/>
        </p:nvGrpSpPr>
        <p:grpSpPr>
          <a:xfrm rot="5400000" flipH="1" flipV="1">
            <a:off x="12669957" y="6108898"/>
            <a:ext cx="396000" cy="339725"/>
            <a:chOff x="9227" y="8532"/>
            <a:chExt cx="560" cy="517"/>
          </a:xfrm>
        </p:grpSpPr>
        <p:pic>
          <p:nvPicPr>
            <p:cNvPr id="48" name="图片 47"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49" name="图片 48"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48" y="8510"/>
              <a:ext cx="517" cy="560"/>
            </a:xfrm>
            <a:prstGeom prst="rect">
              <a:avLst/>
            </a:prstGeom>
          </p:spPr>
        </p:pic>
      </p:grpSp>
      <p:grpSp>
        <p:nvGrpSpPr>
          <p:cNvPr id="51" name="组合 50"/>
          <p:cNvGrpSpPr/>
          <p:nvPr/>
        </p:nvGrpSpPr>
        <p:grpSpPr>
          <a:xfrm rot="5520000">
            <a:off x="8232140" y="7209155"/>
            <a:ext cx="282575" cy="2098040"/>
            <a:chOff x="13448" y="8112"/>
            <a:chExt cx="534" cy="1750"/>
          </a:xfrm>
        </p:grpSpPr>
        <p:sp>
          <p:nvSpPr>
            <p:cNvPr id="52" name="立方体 51"/>
            <p:cNvSpPr/>
            <p:nvPr/>
          </p:nvSpPr>
          <p:spPr>
            <a:xfrm>
              <a:off x="13470" y="8600"/>
              <a:ext cx="425" cy="1263"/>
            </a:xfrm>
            <a:prstGeom prst="cube">
              <a:avLst/>
            </a:prstGeom>
            <a:solidFill>
              <a:srgbClr val="C1E4F6">
                <a:alpha val="9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3" name="组合 52"/>
            <p:cNvGrpSpPr/>
            <p:nvPr/>
          </p:nvGrpSpPr>
          <p:grpSpPr>
            <a:xfrm rot="5400000" flipH="1" flipV="1">
              <a:off x="13403" y="8157"/>
              <a:ext cx="624" cy="535"/>
              <a:chOff x="9227" y="8532"/>
              <a:chExt cx="560" cy="517"/>
            </a:xfrm>
          </p:grpSpPr>
          <p:pic>
            <p:nvPicPr>
              <p:cNvPr id="54" name="图片 53" descr="填色四棱锥"/>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760000">
                <a:off x="9249" y="8511"/>
                <a:ext cx="517" cy="558"/>
              </a:xfrm>
              <a:prstGeom prst="rect">
                <a:avLst/>
              </a:prstGeom>
            </p:spPr>
          </p:pic>
          <p:pic>
            <p:nvPicPr>
              <p:cNvPr id="55" name="图片 54" descr="四棱锥"/>
              <p:cNvPicPr/>
              <p:nvPr/>
            </p:nvPicPr>
            <p:blipFill>
              <a:blip r:embed="rId7">
                <a:extLst>
                  <a:ext uri="{96DAC541-7B7A-43D3-8B79-37D633B846F1}">
                    <asvg:svgBlip xmlns:asvg="http://schemas.microsoft.com/office/drawing/2016/SVG/main" r:embed="rId8"/>
                  </a:ext>
                </a:extLst>
              </a:blip>
              <a:stretch>
                <a:fillRect/>
              </a:stretch>
            </p:blipFill>
            <p:spPr>
              <a:xfrm rot="5760000">
                <a:off x="9248" y="8510"/>
                <a:ext cx="517" cy="560"/>
              </a:xfrm>
              <a:prstGeom prst="rect">
                <a:avLst/>
              </a:prstGeom>
            </p:spPr>
          </p:pic>
        </p:grpSp>
      </p:grpSp>
      <p:grpSp>
        <p:nvGrpSpPr>
          <p:cNvPr id="50" name="组合 49"/>
          <p:cNvGrpSpPr/>
          <p:nvPr/>
        </p:nvGrpSpPr>
        <p:grpSpPr>
          <a:xfrm rot="5520000">
            <a:off x="5165090" y="1051560"/>
            <a:ext cx="285750" cy="2255520"/>
            <a:chOff x="13447" y="8111"/>
            <a:chExt cx="540" cy="1752"/>
          </a:xfrm>
        </p:grpSpPr>
        <p:sp>
          <p:nvSpPr>
            <p:cNvPr id="14" name="立方体 13"/>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rot="5400000" flipH="1" flipV="1">
              <a:off x="13405" y="8152"/>
              <a:ext cx="624" cy="540"/>
              <a:chOff x="9229" y="8532"/>
              <a:chExt cx="560" cy="522"/>
            </a:xfrm>
          </p:grpSpPr>
          <p:pic>
            <p:nvPicPr>
              <p:cNvPr id="44" name="图片 43" descr="填色四棱锥"/>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760000">
                <a:off x="9249" y="8511"/>
                <a:ext cx="517" cy="558"/>
              </a:xfrm>
              <a:prstGeom prst="rect">
                <a:avLst/>
              </a:prstGeom>
            </p:spPr>
          </p:pic>
          <p:pic>
            <p:nvPicPr>
              <p:cNvPr id="45" name="图片 44" descr="四棱锥"/>
              <p:cNvPicPr/>
              <p:nvPr/>
            </p:nvPicPr>
            <p:blipFill>
              <a:blip r:embed="rId1">
                <a:extLst>
                  <a:ext uri="{96DAC541-7B7A-43D3-8B79-37D633B846F1}">
                    <asvg:svgBlip xmlns:asvg="http://schemas.microsoft.com/office/drawing/2016/SVG/main" r:embed="rId2"/>
                  </a:ext>
                </a:extLst>
              </a:blip>
              <a:stretch>
                <a:fillRect/>
              </a:stretch>
            </p:blipFill>
            <p:spPr>
              <a:xfrm rot="5760000">
                <a:off x="9250" y="8515"/>
                <a:ext cx="517" cy="560"/>
              </a:xfrm>
              <a:prstGeom prst="rect">
                <a:avLst/>
              </a:prstGeom>
            </p:spPr>
          </p:pic>
        </p:grpSp>
      </p:grpSp>
      <p:grpSp>
        <p:nvGrpSpPr>
          <p:cNvPr id="23" name="组合 22"/>
          <p:cNvGrpSpPr/>
          <p:nvPr/>
        </p:nvGrpSpPr>
        <p:grpSpPr>
          <a:xfrm>
            <a:off x="3832225" y="1144905"/>
            <a:ext cx="2226945" cy="2225040"/>
            <a:chOff x="6035" y="1803"/>
            <a:chExt cx="3507" cy="3504"/>
          </a:xfrm>
        </p:grpSpPr>
        <p:sp>
          <p:nvSpPr>
            <p:cNvPr id="32" name="立方体 31"/>
            <p:cNvSpPr>
              <a:spLocks noChangeAspect="1"/>
            </p:cNvSpPr>
            <p:nvPr/>
          </p:nvSpPr>
          <p:spPr>
            <a:xfrm rot="10800000">
              <a:off x="6040" y="1803"/>
              <a:ext cx="3503" cy="3505"/>
            </a:xfrm>
            <a:prstGeom prst="cub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立方体 1"/>
            <p:cNvSpPr>
              <a:spLocks noChangeAspect="1"/>
            </p:cNvSpPr>
            <p:nvPr/>
          </p:nvSpPr>
          <p:spPr>
            <a:xfrm>
              <a:off x="6035" y="1803"/>
              <a:ext cx="3503" cy="3505"/>
            </a:xfrm>
            <a:prstGeom prst="cube">
              <a:avLst/>
            </a:prstGeom>
            <a:solidFill>
              <a:schemeClr val="bg1">
                <a:lumMod val="95000"/>
                <a:alpha val="49000"/>
              </a:schemeClr>
            </a:solidFill>
            <a:ln w="285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1" name="立方体 60"/>
          <p:cNvSpPr/>
          <p:nvPr/>
        </p:nvSpPr>
        <p:spPr>
          <a:xfrm rot="16320000">
            <a:off x="7954010" y="6929120"/>
            <a:ext cx="224790" cy="1514475"/>
          </a:xfrm>
          <a:prstGeom prst="cube">
            <a:avLst/>
          </a:prstGeom>
          <a:no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2" name="组合 61"/>
          <p:cNvGrpSpPr/>
          <p:nvPr/>
        </p:nvGrpSpPr>
        <p:grpSpPr>
          <a:xfrm rot="5520000">
            <a:off x="8293100" y="6584950"/>
            <a:ext cx="285750" cy="2255520"/>
            <a:chOff x="13447" y="8111"/>
            <a:chExt cx="540" cy="1752"/>
          </a:xfrm>
        </p:grpSpPr>
        <p:sp>
          <p:nvSpPr>
            <p:cNvPr id="63" name="立方体 62"/>
            <p:cNvSpPr/>
            <p:nvPr/>
          </p:nvSpPr>
          <p:spPr>
            <a:xfrm>
              <a:off x="13470" y="8600"/>
              <a:ext cx="425" cy="1263"/>
            </a:xfrm>
            <a:prstGeom prst="cube">
              <a:avLst/>
            </a:prstGeom>
            <a:solidFill>
              <a:srgbClr val="C1E4F6">
                <a:alpha val="70000"/>
              </a:srgbClr>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4" name="组合 63"/>
            <p:cNvGrpSpPr/>
            <p:nvPr/>
          </p:nvGrpSpPr>
          <p:grpSpPr>
            <a:xfrm rot="5400000" flipH="1" flipV="1">
              <a:off x="13405" y="8152"/>
              <a:ext cx="624" cy="540"/>
              <a:chOff x="9229" y="8532"/>
              <a:chExt cx="560" cy="522"/>
            </a:xfrm>
          </p:grpSpPr>
          <p:pic>
            <p:nvPicPr>
              <p:cNvPr id="65" name="图片 64" descr="填色四棱锥"/>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760000">
                <a:off x="9249" y="8511"/>
                <a:ext cx="517" cy="558"/>
              </a:xfrm>
              <a:prstGeom prst="rect">
                <a:avLst/>
              </a:prstGeom>
            </p:spPr>
          </p:pic>
          <p:pic>
            <p:nvPicPr>
              <p:cNvPr id="66" name="图片 65" descr="四棱锥"/>
              <p:cNvPicPr/>
              <p:nvPr/>
            </p:nvPicPr>
            <p:blipFill>
              <a:blip r:embed="rId1">
                <a:extLst>
                  <a:ext uri="{96DAC541-7B7A-43D3-8B79-37D633B846F1}">
                    <asvg:svgBlip xmlns:asvg="http://schemas.microsoft.com/office/drawing/2016/SVG/main" r:embed="rId2"/>
                  </a:ext>
                </a:extLst>
              </a:blip>
              <a:stretch>
                <a:fillRect/>
              </a:stretch>
            </p:blipFill>
            <p:spPr>
              <a:xfrm rot="5760000">
                <a:off x="9250" y="8515"/>
                <a:ext cx="517" cy="560"/>
              </a:xfrm>
              <a:prstGeom prst="rect">
                <a:avLst/>
              </a:prstGeom>
            </p:spPr>
          </p:pic>
        </p:grpSp>
      </p:grpSp>
      <p:pic>
        <p:nvPicPr>
          <p:cNvPr id="71" name="图片 70" descr="填色四棱锥"/>
          <p:cNvPicPr/>
          <p:nvPr/>
        </p:nvPicPr>
        <p:blipFill>
          <a:blip r:embed="rId13">
            <a:extLst>
              <a:ext uri="{96DAC541-7B7A-43D3-8B79-37D633B846F1}">
                <asvg:svgBlip xmlns:asvg="http://schemas.microsoft.com/office/drawing/2016/SVG/main" r:embed="rId14"/>
              </a:ext>
            </a:extLst>
          </a:blip>
          <a:stretch>
            <a:fillRect/>
          </a:stretch>
        </p:blipFill>
        <p:spPr>
          <a:xfrm rot="16800000" flipH="1" flipV="1">
            <a:off x="9762490" y="6249035"/>
            <a:ext cx="445770" cy="406400"/>
          </a:xfrm>
          <a:prstGeom prst="rect">
            <a:avLst/>
          </a:prstGeom>
        </p:spPr>
      </p:pic>
      <p:pic>
        <p:nvPicPr>
          <p:cNvPr id="73" name="图片 72" descr="四棱锥"/>
          <p:cNvPicPr/>
          <p:nvPr/>
        </p:nvPicPr>
        <p:blipFill>
          <a:blip r:embed="rId1">
            <a:extLst>
              <a:ext uri="{96DAC541-7B7A-43D3-8B79-37D633B846F1}">
                <asvg:svgBlip xmlns:asvg="http://schemas.microsoft.com/office/drawing/2016/SVG/main" r:embed="rId2"/>
              </a:ext>
            </a:extLst>
          </a:blip>
          <a:stretch>
            <a:fillRect/>
          </a:stretch>
        </p:blipFill>
        <p:spPr>
          <a:xfrm rot="16380000" flipH="1" flipV="1">
            <a:off x="8434705" y="6492240"/>
            <a:ext cx="285750" cy="488950"/>
          </a:xfrm>
          <a:prstGeom prst="rect">
            <a:avLst/>
          </a:prstGeom>
        </p:spPr>
      </p:pic>
      <p:sp>
        <p:nvSpPr>
          <p:cNvPr id="74" name="立方体 73"/>
          <p:cNvSpPr/>
          <p:nvPr/>
        </p:nvSpPr>
        <p:spPr>
          <a:xfrm rot="5400000">
            <a:off x="7658425" y="6034715"/>
            <a:ext cx="224790" cy="1404000"/>
          </a:xfrm>
          <a:prstGeom prst="cube">
            <a:avLst/>
          </a:prstGeom>
          <a:solidFill>
            <a:srgbClr val="C1E4F6"/>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立方体 74"/>
          <p:cNvSpPr/>
          <p:nvPr/>
        </p:nvSpPr>
        <p:spPr>
          <a:xfrm rot="16200000">
            <a:off x="7658410" y="6034715"/>
            <a:ext cx="224790" cy="1404000"/>
          </a:xfrm>
          <a:prstGeom prst="cube">
            <a:avLst/>
          </a:prstGeom>
          <a:noFill/>
          <a:ln w="3175">
            <a:solidFill>
              <a:schemeClr val="tx2">
                <a:lumMod val="50000"/>
                <a:lumOff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p:nvGrpSpPr>
        <p:grpSpPr>
          <a:xfrm>
            <a:off x="7019290" y="4584700"/>
            <a:ext cx="1403985" cy="224790"/>
            <a:chOff x="10865" y="8957"/>
            <a:chExt cx="2211" cy="354"/>
          </a:xfrm>
        </p:grpSpPr>
        <p:sp>
          <p:nvSpPr>
            <p:cNvPr id="88" name="立方体 87"/>
            <p:cNvSpPr/>
            <p:nvPr/>
          </p:nvSpPr>
          <p:spPr>
            <a:xfrm rot="5400000">
              <a:off x="11794" y="8029"/>
              <a:ext cx="354" cy="2211"/>
            </a:xfrm>
            <a:prstGeom prst="cube">
              <a:avLst/>
            </a:prstGeom>
            <a:solidFill>
              <a:srgbClr val="C1E4F6"/>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立方体 88"/>
            <p:cNvSpPr/>
            <p:nvPr/>
          </p:nvSpPr>
          <p:spPr>
            <a:xfrm rot="16200000">
              <a:off x="11793" y="8029"/>
              <a:ext cx="354" cy="2211"/>
            </a:xfrm>
            <a:prstGeom prst="cube">
              <a:avLst/>
            </a:prstGeom>
            <a:noFill/>
            <a:ln w="3175">
              <a:solidFill>
                <a:schemeClr val="tx2">
                  <a:lumMod val="50000"/>
                  <a:lumOff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0" name="组合 89"/>
          <p:cNvGrpSpPr/>
          <p:nvPr/>
        </p:nvGrpSpPr>
        <p:grpSpPr>
          <a:xfrm>
            <a:off x="8357235" y="4584065"/>
            <a:ext cx="361315" cy="222250"/>
            <a:chOff x="12972" y="8956"/>
            <a:chExt cx="582" cy="350"/>
          </a:xfrm>
        </p:grpSpPr>
        <p:cxnSp>
          <p:nvCxnSpPr>
            <p:cNvPr id="91" name="直接连接符 90"/>
            <p:cNvCxnSpPr/>
            <p:nvPr/>
          </p:nvCxnSpPr>
          <p:spPr>
            <a:xfrm flipH="1" flipV="1">
              <a:off x="12972" y="8956"/>
              <a:ext cx="582" cy="21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3066" y="9049"/>
              <a:ext cx="482" cy="11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13076" y="9164"/>
              <a:ext cx="466" cy="14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12985" y="9166"/>
              <a:ext cx="565" cy="5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8" name="任意多边形 97"/>
          <p:cNvSpPr/>
          <p:nvPr/>
        </p:nvSpPr>
        <p:spPr>
          <a:xfrm>
            <a:off x="14799945" y="8141970"/>
            <a:ext cx="344805" cy="217805"/>
          </a:xfrm>
          <a:custGeom>
            <a:avLst/>
            <a:gdLst>
              <a:gd name="connisteX0" fmla="*/ 0 w 344805"/>
              <a:gd name="connsiteY0" fmla="*/ 0 h 217805"/>
              <a:gd name="connisteX1" fmla="*/ 46355 w 344805"/>
              <a:gd name="connsiteY1" fmla="*/ 217805 h 217805"/>
              <a:gd name="connisteX2" fmla="*/ 344805 w 344805"/>
              <a:gd name="connsiteY2" fmla="*/ 131445 h 217805"/>
              <a:gd name="connisteX3" fmla="*/ 0 w 344805"/>
              <a:gd name="connsiteY3" fmla="*/ 0 h 217805"/>
            </a:gdLst>
            <a:ahLst/>
            <a:cxnLst>
              <a:cxn ang="0">
                <a:pos x="connisteX0" y="connsiteY0"/>
              </a:cxn>
              <a:cxn ang="0">
                <a:pos x="connisteX1" y="connsiteY1"/>
              </a:cxn>
              <a:cxn ang="0">
                <a:pos x="connisteX2" y="connsiteY2"/>
              </a:cxn>
              <a:cxn ang="0">
                <a:pos x="connisteX3" y="connsiteY3"/>
              </a:cxn>
            </a:cxnLst>
            <a:rect l="l" t="t" r="r" b="b"/>
            <a:pathLst>
              <a:path w="344805" h="217805">
                <a:moveTo>
                  <a:pt x="0" y="0"/>
                </a:moveTo>
                <a:lnTo>
                  <a:pt x="46355" y="217805"/>
                </a:lnTo>
                <a:lnTo>
                  <a:pt x="344805" y="131445"/>
                </a:lnTo>
                <a:lnTo>
                  <a:pt x="0" y="0"/>
                </a:lnTo>
                <a:close/>
              </a:path>
            </a:pathLst>
          </a:custGeom>
          <a:solidFill>
            <a:schemeClr val="accent6">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9" name="组合 98"/>
          <p:cNvGrpSpPr/>
          <p:nvPr/>
        </p:nvGrpSpPr>
        <p:grpSpPr>
          <a:xfrm>
            <a:off x="13446760" y="8143875"/>
            <a:ext cx="1403985" cy="224790"/>
            <a:chOff x="10865" y="8957"/>
            <a:chExt cx="2211" cy="354"/>
          </a:xfrm>
        </p:grpSpPr>
        <p:sp>
          <p:nvSpPr>
            <p:cNvPr id="100" name="立方体 99"/>
            <p:cNvSpPr/>
            <p:nvPr/>
          </p:nvSpPr>
          <p:spPr>
            <a:xfrm rot="5400000">
              <a:off x="11794" y="8029"/>
              <a:ext cx="354" cy="2211"/>
            </a:xfrm>
            <a:prstGeom prst="cube">
              <a:avLst/>
            </a:prstGeom>
            <a:solidFill>
              <a:srgbClr val="C1E4F6"/>
            </a:solidFill>
            <a:ln w="31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立方体 100"/>
            <p:cNvSpPr/>
            <p:nvPr/>
          </p:nvSpPr>
          <p:spPr>
            <a:xfrm rot="16200000">
              <a:off x="11793" y="8029"/>
              <a:ext cx="354" cy="2211"/>
            </a:xfrm>
            <a:prstGeom prst="cube">
              <a:avLst/>
            </a:prstGeom>
            <a:noFill/>
            <a:ln w="3175">
              <a:solidFill>
                <a:schemeClr val="tx2">
                  <a:lumMod val="50000"/>
                  <a:lumOff val="50000"/>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2" name="组合 101"/>
          <p:cNvGrpSpPr/>
          <p:nvPr/>
        </p:nvGrpSpPr>
        <p:grpSpPr>
          <a:xfrm>
            <a:off x="14784705" y="8143240"/>
            <a:ext cx="369570" cy="222250"/>
            <a:chOff x="12972" y="8956"/>
            <a:chExt cx="582" cy="350"/>
          </a:xfrm>
        </p:grpSpPr>
        <p:cxnSp>
          <p:nvCxnSpPr>
            <p:cNvPr id="103" name="直接连接符 102"/>
            <p:cNvCxnSpPr/>
            <p:nvPr/>
          </p:nvCxnSpPr>
          <p:spPr>
            <a:xfrm flipH="1" flipV="1">
              <a:off x="12972" y="8956"/>
              <a:ext cx="582" cy="21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flipV="1">
              <a:off x="13066" y="9049"/>
              <a:ext cx="482" cy="11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13076" y="9164"/>
              <a:ext cx="466" cy="14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12985" y="9166"/>
              <a:ext cx="565" cy="5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grpSp>
    </p:spTree>
    <p:custDataLst>
      <p:tags r:id="rId15"/>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3" name="圆角矩形 72"/>
          <p:cNvSpPr/>
          <p:nvPr/>
        </p:nvSpPr>
        <p:spPr>
          <a:xfrm>
            <a:off x="3507105" y="1558290"/>
            <a:ext cx="14357350" cy="6103620"/>
          </a:xfrm>
          <a:prstGeom prst="roundRect">
            <a:avLst/>
          </a:prstGeom>
          <a:solidFill>
            <a:srgbClr val="B9D7F3">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82" name="Google Shape;6082;p106"/>
          <p:cNvSpPr/>
          <p:nvPr/>
        </p:nvSpPr>
        <p:spPr>
          <a:xfrm>
            <a:off x="19438168" y="814857"/>
            <a:ext cx="144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19437884" y="1429917"/>
            <a:ext cx="144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4" name="Google Shape;6080;p106"/>
          <p:cNvSpPr/>
          <p:nvPr/>
        </p:nvSpPr>
        <p:spPr>
          <a:xfrm>
            <a:off x="19437985" y="6161405"/>
            <a:ext cx="1440180" cy="53975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FC</a:t>
            </a:r>
            <a:endParaRPr lang="en-US" sz="1200"/>
          </a:p>
        </p:txBody>
      </p:sp>
      <p:sp>
        <p:nvSpPr>
          <p:cNvPr id="5" name="Google Shape;6080;p106"/>
          <p:cNvSpPr/>
          <p:nvPr/>
        </p:nvSpPr>
        <p:spPr>
          <a:xfrm>
            <a:off x="19439255" y="2938145"/>
            <a:ext cx="1440180" cy="1495425"/>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19437985" y="2155190"/>
            <a:ext cx="1440815" cy="72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19439255" y="4487545"/>
            <a:ext cx="1440815" cy="72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16" name="Google Shape;6080;p106"/>
          <p:cNvSpPr/>
          <p:nvPr/>
        </p:nvSpPr>
        <p:spPr>
          <a:xfrm>
            <a:off x="19437985" y="5567680"/>
            <a:ext cx="1439545" cy="53975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Conv5</a:t>
            </a:r>
            <a:endParaRPr lang="en-US" sz="1200"/>
          </a:p>
        </p:txBody>
      </p:sp>
      <p:sp>
        <p:nvSpPr>
          <p:cNvPr id="17" name="Google Shape;6082;p106"/>
          <p:cNvSpPr/>
          <p:nvPr/>
        </p:nvSpPr>
        <p:spPr>
          <a:xfrm>
            <a:off x="1428933" y="80797"/>
            <a:ext cx="1080000" cy="54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20" name="Google Shape;6080;p106"/>
          <p:cNvSpPr/>
          <p:nvPr/>
        </p:nvSpPr>
        <p:spPr>
          <a:xfrm>
            <a:off x="1428649" y="819682"/>
            <a:ext cx="1080000" cy="54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altLang="en-GB" sz="1000"/>
          </a:p>
        </p:txBody>
      </p:sp>
      <p:sp>
        <p:nvSpPr>
          <p:cNvPr id="21" name="Google Shape;6080;p106"/>
          <p:cNvSpPr/>
          <p:nvPr/>
        </p:nvSpPr>
        <p:spPr>
          <a:xfrm>
            <a:off x="1428649" y="2297962"/>
            <a:ext cx="1080000" cy="540000"/>
          </a:xfrm>
          <a:prstGeom prst="rect">
            <a:avLst/>
          </a:prstGeom>
          <a:solidFill>
            <a:srgbClr val="6DBBE7"/>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2" name="Google Shape;6080;p106"/>
          <p:cNvSpPr/>
          <p:nvPr/>
        </p:nvSpPr>
        <p:spPr>
          <a:xfrm>
            <a:off x="1428649" y="3009797"/>
            <a:ext cx="1080000" cy="54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3" name="Google Shape;6082;p106"/>
          <p:cNvSpPr/>
          <p:nvPr/>
        </p:nvSpPr>
        <p:spPr>
          <a:xfrm>
            <a:off x="15803245" y="3152140"/>
            <a:ext cx="143954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4" name="Google Shape;6080;p106"/>
          <p:cNvSpPr/>
          <p:nvPr/>
        </p:nvSpPr>
        <p:spPr>
          <a:xfrm>
            <a:off x="84989" y="859052"/>
            <a:ext cx="1080000" cy="540000"/>
          </a:xfrm>
          <a:prstGeom prst="rect">
            <a:avLst/>
          </a:prstGeom>
          <a:solidFill>
            <a:srgbClr val="E7F4F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5" name="Google Shape;6080;p106"/>
          <p:cNvSpPr/>
          <p:nvPr/>
        </p:nvSpPr>
        <p:spPr>
          <a:xfrm>
            <a:off x="84989" y="1558822"/>
            <a:ext cx="1080000" cy="540000"/>
          </a:xfrm>
          <a:prstGeom prst="rect">
            <a:avLst/>
          </a:prstGeom>
          <a:solidFill>
            <a:srgbClr val="24AA9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6" name="Google Shape;6080;p106"/>
          <p:cNvSpPr/>
          <p:nvPr/>
        </p:nvSpPr>
        <p:spPr>
          <a:xfrm>
            <a:off x="84989" y="2258592"/>
            <a:ext cx="1080000" cy="54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7" name="Google Shape;6080;p106"/>
          <p:cNvSpPr/>
          <p:nvPr/>
        </p:nvSpPr>
        <p:spPr>
          <a:xfrm>
            <a:off x="84989" y="2958362"/>
            <a:ext cx="1080000" cy="540000"/>
          </a:xfrm>
          <a:prstGeom prst="rect">
            <a:avLst/>
          </a:prstGeom>
          <a:solidFill>
            <a:srgbClr val="E4FFF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8" name="Google Shape;6080;p106"/>
          <p:cNvSpPr/>
          <p:nvPr/>
        </p:nvSpPr>
        <p:spPr>
          <a:xfrm>
            <a:off x="1428649" y="1558822"/>
            <a:ext cx="1080000" cy="54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29" name="Google Shape;6080;p106"/>
          <p:cNvSpPr/>
          <p:nvPr/>
        </p:nvSpPr>
        <p:spPr>
          <a:xfrm>
            <a:off x="1428649" y="3721632"/>
            <a:ext cx="1080000" cy="540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0" name="Google Shape;6080;p106"/>
          <p:cNvSpPr/>
          <p:nvPr/>
        </p:nvSpPr>
        <p:spPr>
          <a:xfrm>
            <a:off x="84989" y="3658132"/>
            <a:ext cx="1080000" cy="540000"/>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31" name="Google Shape;6080;p106"/>
          <p:cNvSpPr/>
          <p:nvPr/>
        </p:nvSpPr>
        <p:spPr>
          <a:xfrm>
            <a:off x="1428649" y="4433467"/>
            <a:ext cx="1080000" cy="540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2" name="Google Shape;6080;p106"/>
          <p:cNvSpPr/>
          <p:nvPr/>
        </p:nvSpPr>
        <p:spPr>
          <a:xfrm>
            <a:off x="1428649" y="5145302"/>
            <a:ext cx="1080000" cy="540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3" name="Google Shape;6080;p106"/>
          <p:cNvSpPr/>
          <p:nvPr/>
        </p:nvSpPr>
        <p:spPr>
          <a:xfrm>
            <a:off x="1428649" y="5857137"/>
            <a:ext cx="1080000" cy="540000"/>
          </a:xfrm>
          <a:prstGeom prst="rect">
            <a:avLst/>
          </a:prstGeom>
          <a:solidFill>
            <a:srgbClr val="F3C3D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000"/>
          </a:p>
        </p:txBody>
      </p:sp>
      <p:sp>
        <p:nvSpPr>
          <p:cNvPr id="35" name="Google Shape;6080;p106"/>
          <p:cNvSpPr/>
          <p:nvPr/>
        </p:nvSpPr>
        <p:spPr>
          <a:xfrm>
            <a:off x="6039485" y="373570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Resize</a:t>
            </a:r>
            <a:endParaRPr lang="en-US" sz="2000"/>
          </a:p>
        </p:txBody>
      </p:sp>
      <p:sp>
        <p:nvSpPr>
          <p:cNvPr id="36" name="Google Shape;6080;p106"/>
          <p:cNvSpPr/>
          <p:nvPr/>
        </p:nvSpPr>
        <p:spPr>
          <a:xfrm>
            <a:off x="8214360" y="373570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Crop</a:t>
            </a:r>
            <a:endParaRPr lang="en-US" sz="2000"/>
          </a:p>
        </p:txBody>
      </p:sp>
      <p:sp>
        <p:nvSpPr>
          <p:cNvPr id="37" name="Google Shape;6080;p106"/>
          <p:cNvSpPr/>
          <p:nvPr/>
        </p:nvSpPr>
        <p:spPr>
          <a:xfrm>
            <a:off x="10389235" y="373570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Flip</a:t>
            </a:r>
            <a:endParaRPr lang="en-US" sz="2000"/>
          </a:p>
        </p:txBody>
      </p:sp>
      <p:sp>
        <p:nvSpPr>
          <p:cNvPr id="38" name="Google Shape;6080;p106"/>
          <p:cNvSpPr/>
          <p:nvPr/>
        </p:nvSpPr>
        <p:spPr>
          <a:xfrm>
            <a:off x="12564110" y="3735705"/>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Pad</a:t>
            </a:r>
            <a:endParaRPr lang="en-US" sz="2000"/>
          </a:p>
        </p:txBody>
      </p:sp>
      <p:sp>
        <p:nvSpPr>
          <p:cNvPr id="40" name="文本框 39"/>
          <p:cNvSpPr txBox="1"/>
          <p:nvPr/>
        </p:nvSpPr>
        <p:spPr>
          <a:xfrm>
            <a:off x="7097395" y="4617720"/>
            <a:ext cx="5919470" cy="460375"/>
          </a:xfrm>
          <a:prstGeom prst="rect">
            <a:avLst/>
          </a:prstGeom>
          <a:noFill/>
        </p:spPr>
        <p:txBody>
          <a:bodyPr wrap="square" rtlCol="0">
            <a:spAutoFit/>
          </a:bodyPr>
          <a:p>
            <a:pPr algn="ctr"/>
            <a:r>
              <a:rPr lang="en-US" altLang="zh-CN" sz="2400"/>
              <a:t>LargeScaleJitting &amp; StandardScaleJitting</a:t>
            </a:r>
            <a:endParaRPr lang="en-US" altLang="zh-CN" sz="2400"/>
          </a:p>
        </p:txBody>
      </p:sp>
      <p:cxnSp>
        <p:nvCxnSpPr>
          <p:cNvPr id="42" name="直接箭头连接符 41"/>
          <p:cNvCxnSpPr>
            <a:stCxn id="35" idx="3"/>
            <a:endCxn id="36" idx="1"/>
          </p:cNvCxnSpPr>
          <p:nvPr/>
        </p:nvCxnSpPr>
        <p:spPr>
          <a:xfrm>
            <a:off x="7479665" y="4041775"/>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6" idx="3"/>
            <a:endCxn id="37" idx="1"/>
          </p:cNvCxnSpPr>
          <p:nvPr/>
        </p:nvCxnSpPr>
        <p:spPr>
          <a:xfrm>
            <a:off x="9654540" y="4041775"/>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7" idx="3"/>
            <a:endCxn id="38" idx="1"/>
          </p:cNvCxnSpPr>
          <p:nvPr/>
        </p:nvCxnSpPr>
        <p:spPr>
          <a:xfrm>
            <a:off x="11829415" y="4041775"/>
            <a:ext cx="73469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圆角矩形 52"/>
          <p:cNvSpPr/>
          <p:nvPr/>
        </p:nvSpPr>
        <p:spPr>
          <a:xfrm>
            <a:off x="5720715" y="3549650"/>
            <a:ext cx="8602980" cy="1595755"/>
          </a:xfrm>
          <a:prstGeom prst="roundRect">
            <a:avLst/>
          </a:prstGeom>
          <a:noFill/>
          <a:ln w="38100" cmpd="sng">
            <a:solidFill>
              <a:schemeClr val="accent1">
                <a:lumMod val="50000"/>
                <a:alpha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15509240" y="2700655"/>
            <a:ext cx="2028190" cy="3122930"/>
          </a:xfrm>
          <a:prstGeom prst="roundRect">
            <a:avLst/>
          </a:prstGeom>
          <a:noFill/>
          <a:ln w="38100" cmpd="sng">
            <a:solidFill>
              <a:schemeClr val="accent1">
                <a:lumMod val="50000"/>
                <a:alpha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Google Shape;6080;p106"/>
          <p:cNvSpPr/>
          <p:nvPr/>
        </p:nvSpPr>
        <p:spPr>
          <a:xfrm>
            <a:off x="15803245" y="4855210"/>
            <a:ext cx="1440180" cy="612000"/>
          </a:xfrm>
          <a:prstGeom prst="rect">
            <a:avLst/>
          </a:prstGeom>
          <a:solidFill>
            <a:schemeClr val="accent1">
              <a:lumMod val="60000"/>
              <a:lumOff val="4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2000"/>
              <a:t>CopyPaste</a:t>
            </a:r>
            <a:endParaRPr lang="en-US" sz="2000"/>
          </a:p>
        </p:txBody>
      </p:sp>
      <p:sp>
        <p:nvSpPr>
          <p:cNvPr id="6" name="Google Shape;6082;p106"/>
          <p:cNvSpPr/>
          <p:nvPr/>
        </p:nvSpPr>
        <p:spPr>
          <a:xfrm>
            <a:off x="4011930" y="2155190"/>
            <a:ext cx="1355725" cy="1066800"/>
          </a:xfrm>
          <a:prstGeom prst="rect">
            <a:avLst/>
          </a:prstGeom>
          <a:blipFill rotWithShape="1">
            <a:blip r:embed="rId1"/>
            <a:stretch>
              <a:fillRect/>
            </a:stretch>
          </a:blip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51" name="右箭头 50"/>
          <p:cNvSpPr/>
          <p:nvPr/>
        </p:nvSpPr>
        <p:spPr>
          <a:xfrm>
            <a:off x="5563870"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右箭头 51"/>
          <p:cNvSpPr/>
          <p:nvPr/>
        </p:nvSpPr>
        <p:spPr>
          <a:xfrm>
            <a:off x="7745095"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右箭头 56"/>
          <p:cNvSpPr/>
          <p:nvPr/>
        </p:nvSpPr>
        <p:spPr>
          <a:xfrm>
            <a:off x="9993630"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右箭头 57"/>
          <p:cNvSpPr/>
          <p:nvPr/>
        </p:nvSpPr>
        <p:spPr>
          <a:xfrm>
            <a:off x="12174855"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右箭头 58"/>
          <p:cNvSpPr/>
          <p:nvPr/>
        </p:nvSpPr>
        <p:spPr>
          <a:xfrm>
            <a:off x="14506575" y="248983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Google Shape;6082;p106"/>
          <p:cNvSpPr/>
          <p:nvPr/>
        </p:nvSpPr>
        <p:spPr>
          <a:xfrm>
            <a:off x="4011930" y="54673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1" name="Google Shape;6082;p106"/>
          <p:cNvSpPr/>
          <p:nvPr/>
        </p:nvSpPr>
        <p:spPr>
          <a:xfrm>
            <a:off x="6226810" y="54673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2" name="Google Shape;6082;p106"/>
          <p:cNvSpPr/>
          <p:nvPr/>
        </p:nvSpPr>
        <p:spPr>
          <a:xfrm>
            <a:off x="12871450" y="54927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3" name="右箭头 62"/>
          <p:cNvSpPr/>
          <p:nvPr/>
        </p:nvSpPr>
        <p:spPr>
          <a:xfrm>
            <a:off x="5563870"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右箭头 63"/>
          <p:cNvSpPr/>
          <p:nvPr/>
        </p:nvSpPr>
        <p:spPr>
          <a:xfrm>
            <a:off x="7745095"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Google Shape;6082;p106"/>
          <p:cNvSpPr/>
          <p:nvPr/>
        </p:nvSpPr>
        <p:spPr>
          <a:xfrm>
            <a:off x="8441690" y="54673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6" name="Google Shape;6082;p106"/>
          <p:cNvSpPr/>
          <p:nvPr/>
        </p:nvSpPr>
        <p:spPr>
          <a:xfrm>
            <a:off x="10656570" y="5467350"/>
            <a:ext cx="1355725" cy="1066800"/>
          </a:xfrm>
          <a:prstGeom prst="rect">
            <a:avLst/>
          </a:prstGeom>
          <a:solidFill>
            <a:srgbClr val="98B1AB"/>
          </a:solidFill>
          <a:ln w="9525" cap="flat" cmpd="sng">
            <a:solidFill>
              <a:srgbClr val="98B1AB"/>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sz="1000"/>
          </a:p>
        </p:txBody>
      </p:sp>
      <p:sp>
        <p:nvSpPr>
          <p:cNvPr id="67" name="右箭头 66"/>
          <p:cNvSpPr/>
          <p:nvPr/>
        </p:nvSpPr>
        <p:spPr>
          <a:xfrm>
            <a:off x="9993630"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右箭头 67"/>
          <p:cNvSpPr/>
          <p:nvPr/>
        </p:nvSpPr>
        <p:spPr>
          <a:xfrm>
            <a:off x="12174855"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右箭头 68"/>
          <p:cNvSpPr/>
          <p:nvPr/>
        </p:nvSpPr>
        <p:spPr>
          <a:xfrm>
            <a:off x="14506575" y="5827395"/>
            <a:ext cx="569595" cy="39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nvSpPr>
        <p:spPr>
          <a:xfrm>
            <a:off x="8255000" y="6991350"/>
            <a:ext cx="3604895" cy="521970"/>
          </a:xfrm>
          <a:prstGeom prst="rect">
            <a:avLst/>
          </a:prstGeom>
          <a:noFill/>
        </p:spPr>
        <p:txBody>
          <a:bodyPr wrap="square" rtlCol="0">
            <a:spAutoFit/>
          </a:bodyPr>
          <a:p>
            <a:pPr algn="ctr"/>
            <a:r>
              <a:rPr lang="en-US" altLang="zh-CN" sz="2800"/>
              <a:t>SimpleCopyPaste</a:t>
            </a:r>
            <a:endParaRPr lang="en-US" altLang="zh-CN" sz="2800"/>
          </a:p>
        </p:txBody>
      </p:sp>
      <p:pic>
        <p:nvPicPr>
          <p:cNvPr id="74" name="图片 73" descr="52fc2c9a92bda4dab0c8b1d29c79e44"/>
          <p:cNvPicPr>
            <a:picLocks noChangeAspect="1"/>
          </p:cNvPicPr>
          <p:nvPr/>
        </p:nvPicPr>
        <p:blipFill>
          <a:blip r:embed="rId2"/>
          <a:stretch>
            <a:fillRect/>
          </a:stretch>
        </p:blipFill>
        <p:spPr>
          <a:xfrm>
            <a:off x="6348730" y="2155190"/>
            <a:ext cx="1152000" cy="1152000"/>
          </a:xfrm>
          <a:prstGeom prst="rect">
            <a:avLst/>
          </a:prstGeom>
        </p:spPr>
      </p:pic>
      <p:pic>
        <p:nvPicPr>
          <p:cNvPr id="76" name="图片 75" descr="9fb1f597383f83e31c0580928cc8e71"/>
          <p:cNvPicPr>
            <a:picLocks noChangeAspect="1"/>
          </p:cNvPicPr>
          <p:nvPr/>
        </p:nvPicPr>
        <p:blipFill>
          <a:blip r:embed="rId3"/>
          <a:stretch>
            <a:fillRect/>
          </a:stretch>
        </p:blipFill>
        <p:spPr>
          <a:xfrm>
            <a:off x="8255000" y="1969770"/>
            <a:ext cx="1332000" cy="1332000"/>
          </a:xfrm>
          <a:prstGeom prst="rect">
            <a:avLst/>
          </a:prstGeom>
        </p:spPr>
      </p:pic>
      <p:pic>
        <p:nvPicPr>
          <p:cNvPr id="77" name="图片 76" descr="558c68649ad0c4cd17d510bc310d162"/>
          <p:cNvPicPr>
            <a:picLocks noChangeAspect="1"/>
          </p:cNvPicPr>
          <p:nvPr/>
        </p:nvPicPr>
        <p:blipFill>
          <a:blip r:embed="rId4"/>
          <a:stretch>
            <a:fillRect/>
          </a:stretch>
        </p:blipFill>
        <p:spPr>
          <a:xfrm>
            <a:off x="9865360" y="1788795"/>
            <a:ext cx="2698750" cy="2698750"/>
          </a:xfrm>
          <a:prstGeom prst="rect">
            <a:avLst/>
          </a:prstGeom>
        </p:spPr>
      </p:pic>
      <p:pic>
        <p:nvPicPr>
          <p:cNvPr id="78" name="图片 77" descr="6671e3ac2dfe278927e045f96e85bd2"/>
          <p:cNvPicPr>
            <a:picLocks noChangeAspect="1"/>
          </p:cNvPicPr>
          <p:nvPr/>
        </p:nvPicPr>
        <p:blipFill>
          <a:blip r:embed="rId5"/>
          <a:stretch>
            <a:fillRect/>
          </a:stretch>
        </p:blipFill>
        <p:spPr>
          <a:xfrm>
            <a:off x="14648180" y="2958465"/>
            <a:ext cx="2232025" cy="1815465"/>
          </a:xfrm>
          <a:prstGeom prst="rect">
            <a:avLst/>
          </a:prstGeom>
        </p:spPr>
      </p:pic>
    </p:spTree>
    <p:custDataLst>
      <p:tags r:id="rId6"/>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8712383" y="150002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8715274" y="214429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8712835" y="5304790"/>
            <a:ext cx="1620000" cy="972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43" name="Google Shape;6080;p106"/>
          <p:cNvSpPr/>
          <p:nvPr/>
        </p:nvSpPr>
        <p:spPr>
          <a:xfrm>
            <a:off x="11842014" y="154104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4" name="Google Shape;6080;p106"/>
          <p:cNvSpPr/>
          <p:nvPr/>
        </p:nvSpPr>
        <p:spPr>
          <a:xfrm>
            <a:off x="11842014" y="1175917"/>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cxnSp>
        <p:nvCxnSpPr>
          <p:cNvPr id="47" name="直接箭头连接符 46"/>
          <p:cNvCxnSpPr>
            <a:stCxn id="12" idx="3"/>
            <a:endCxn id="51" idx="1"/>
          </p:cNvCxnSpPr>
          <p:nvPr/>
        </p:nvCxnSpPr>
        <p:spPr>
          <a:xfrm flipV="1">
            <a:off x="10326130" y="2433320"/>
            <a:ext cx="1515745" cy="936625"/>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5" idx="3"/>
            <a:endCxn id="60" idx="1"/>
          </p:cNvCxnSpPr>
          <p:nvPr/>
        </p:nvCxnSpPr>
        <p:spPr>
          <a:xfrm flipV="1">
            <a:off x="10317875" y="4357370"/>
            <a:ext cx="1526540" cy="22733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Google Shape;6080;p106"/>
          <p:cNvSpPr/>
          <p:nvPr/>
        </p:nvSpPr>
        <p:spPr>
          <a:xfrm>
            <a:off x="11842014" y="19061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1" name="Google Shape;6080;p106"/>
          <p:cNvSpPr/>
          <p:nvPr/>
        </p:nvSpPr>
        <p:spPr>
          <a:xfrm>
            <a:off x="11842014" y="22712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2" name="Google Shape;6080;p106"/>
          <p:cNvSpPr/>
          <p:nvPr/>
        </p:nvSpPr>
        <p:spPr>
          <a:xfrm>
            <a:off x="11844554" y="615622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3" name="Google Shape;6080;p106"/>
          <p:cNvSpPr/>
          <p:nvPr/>
        </p:nvSpPr>
        <p:spPr>
          <a:xfrm>
            <a:off x="11844554" y="5791097"/>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54" name="Google Shape;6080;p106"/>
          <p:cNvSpPr/>
          <p:nvPr/>
        </p:nvSpPr>
        <p:spPr>
          <a:xfrm>
            <a:off x="11844554" y="652134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5" name="Google Shape;6080;p106"/>
          <p:cNvSpPr/>
          <p:nvPr/>
        </p:nvSpPr>
        <p:spPr>
          <a:xfrm>
            <a:off x="11844554" y="688647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6" name="Google Shape;6080;p106"/>
          <p:cNvSpPr/>
          <p:nvPr/>
        </p:nvSpPr>
        <p:spPr>
          <a:xfrm>
            <a:off x="11842014" y="30999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7" name="Google Shape;6080;p106"/>
          <p:cNvSpPr/>
          <p:nvPr/>
        </p:nvSpPr>
        <p:spPr>
          <a:xfrm>
            <a:off x="11842014" y="2734842"/>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58" name="Google Shape;6080;p106"/>
          <p:cNvSpPr/>
          <p:nvPr/>
        </p:nvSpPr>
        <p:spPr>
          <a:xfrm>
            <a:off x="11842014" y="34650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9" name="Google Shape;6080;p106"/>
          <p:cNvSpPr/>
          <p:nvPr/>
        </p:nvSpPr>
        <p:spPr>
          <a:xfrm>
            <a:off x="11842014" y="383021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0" name="Google Shape;6080;p106"/>
          <p:cNvSpPr/>
          <p:nvPr/>
        </p:nvSpPr>
        <p:spPr>
          <a:xfrm>
            <a:off x="11844554" y="419534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1" name="Google Shape;6080;p106"/>
          <p:cNvSpPr/>
          <p:nvPr/>
        </p:nvSpPr>
        <p:spPr>
          <a:xfrm>
            <a:off x="11844554" y="45604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2" name="Google Shape;6080;p106"/>
          <p:cNvSpPr/>
          <p:nvPr/>
        </p:nvSpPr>
        <p:spPr>
          <a:xfrm>
            <a:off x="11844554" y="49255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3" name="Google Shape;6080;p106"/>
          <p:cNvSpPr/>
          <p:nvPr/>
        </p:nvSpPr>
        <p:spPr>
          <a:xfrm>
            <a:off x="11842014" y="529071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cxnSp>
        <p:nvCxnSpPr>
          <p:cNvPr id="64" name="直接箭头连接符 63"/>
          <p:cNvCxnSpPr>
            <a:stCxn id="13" idx="3"/>
            <a:endCxn id="52" idx="1"/>
          </p:cNvCxnSpPr>
          <p:nvPr/>
        </p:nvCxnSpPr>
        <p:spPr>
          <a:xfrm>
            <a:off x="10332480" y="5791200"/>
            <a:ext cx="1511935" cy="52705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Google Shape;6080;p106"/>
          <p:cNvSpPr/>
          <p:nvPr/>
        </p:nvSpPr>
        <p:spPr>
          <a:xfrm>
            <a:off x="8891804" y="127053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72" name="Google Shape;6080;p106"/>
          <p:cNvSpPr/>
          <p:nvPr/>
        </p:nvSpPr>
        <p:spPr>
          <a:xfrm>
            <a:off x="8894979" y="19252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73" name="Google Shape;6080;p106"/>
          <p:cNvSpPr/>
          <p:nvPr/>
        </p:nvSpPr>
        <p:spPr>
          <a:xfrm>
            <a:off x="8886724" y="25856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7783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8712383" y="150002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8715274" y="214429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8712835" y="5304790"/>
            <a:ext cx="1620000" cy="972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16" name="Google Shape;6080;p106"/>
          <p:cNvSpPr/>
          <p:nvPr/>
        </p:nvSpPr>
        <p:spPr>
          <a:xfrm>
            <a:off x="8733155" y="7226300"/>
            <a:ext cx="1620000" cy="432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FC</a:t>
            </a:r>
            <a:endParaRPr lang="en-US" sz="1200"/>
          </a:p>
        </p:txBody>
      </p:sp>
      <p:sp>
        <p:nvSpPr>
          <p:cNvPr id="18" name="Google Shape;6080;p106"/>
          <p:cNvSpPr/>
          <p:nvPr/>
        </p:nvSpPr>
        <p:spPr>
          <a:xfrm>
            <a:off x="8732419" y="6569607"/>
            <a:ext cx="1620000" cy="432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Conv5</a:t>
            </a:r>
            <a:endParaRPr lang="en-US" sz="1200"/>
          </a:p>
        </p:txBody>
      </p:sp>
      <p:sp>
        <p:nvSpPr>
          <p:cNvPr id="43" name="Google Shape;6080;p106"/>
          <p:cNvSpPr/>
          <p:nvPr/>
        </p:nvSpPr>
        <p:spPr>
          <a:xfrm>
            <a:off x="11842014" y="154104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4" name="Google Shape;6080;p106"/>
          <p:cNvSpPr/>
          <p:nvPr/>
        </p:nvSpPr>
        <p:spPr>
          <a:xfrm>
            <a:off x="11842014" y="1175917"/>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cxnSp>
        <p:nvCxnSpPr>
          <p:cNvPr id="47" name="直接箭头连接符 46"/>
          <p:cNvCxnSpPr>
            <a:stCxn id="12" idx="3"/>
            <a:endCxn id="51" idx="1"/>
          </p:cNvCxnSpPr>
          <p:nvPr/>
        </p:nvCxnSpPr>
        <p:spPr>
          <a:xfrm flipV="1">
            <a:off x="10326130" y="2433320"/>
            <a:ext cx="1515745" cy="936625"/>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5" idx="3"/>
            <a:endCxn id="60" idx="1"/>
          </p:cNvCxnSpPr>
          <p:nvPr/>
        </p:nvCxnSpPr>
        <p:spPr>
          <a:xfrm flipV="1">
            <a:off x="10317875" y="4357370"/>
            <a:ext cx="1526540" cy="22733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Google Shape;6080;p106"/>
          <p:cNvSpPr/>
          <p:nvPr/>
        </p:nvSpPr>
        <p:spPr>
          <a:xfrm>
            <a:off x="11842014" y="19061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1" name="Google Shape;6080;p106"/>
          <p:cNvSpPr/>
          <p:nvPr/>
        </p:nvSpPr>
        <p:spPr>
          <a:xfrm>
            <a:off x="11842014" y="22712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2" name="Google Shape;6080;p106"/>
          <p:cNvSpPr/>
          <p:nvPr/>
        </p:nvSpPr>
        <p:spPr>
          <a:xfrm>
            <a:off x="11844554" y="615622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3" name="Google Shape;6080;p106"/>
          <p:cNvSpPr/>
          <p:nvPr/>
        </p:nvSpPr>
        <p:spPr>
          <a:xfrm>
            <a:off x="11844554" y="5791097"/>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54" name="Google Shape;6080;p106"/>
          <p:cNvSpPr/>
          <p:nvPr/>
        </p:nvSpPr>
        <p:spPr>
          <a:xfrm>
            <a:off x="11844554" y="652134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5" name="Google Shape;6080;p106"/>
          <p:cNvSpPr/>
          <p:nvPr/>
        </p:nvSpPr>
        <p:spPr>
          <a:xfrm>
            <a:off x="11844554" y="688647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6" name="Google Shape;6080;p106"/>
          <p:cNvSpPr/>
          <p:nvPr/>
        </p:nvSpPr>
        <p:spPr>
          <a:xfrm>
            <a:off x="11842014" y="30999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7" name="Google Shape;6080;p106"/>
          <p:cNvSpPr/>
          <p:nvPr/>
        </p:nvSpPr>
        <p:spPr>
          <a:xfrm>
            <a:off x="11842014" y="2734842"/>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58" name="Google Shape;6080;p106"/>
          <p:cNvSpPr/>
          <p:nvPr/>
        </p:nvSpPr>
        <p:spPr>
          <a:xfrm>
            <a:off x="11842014" y="34650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9" name="Google Shape;6080;p106"/>
          <p:cNvSpPr/>
          <p:nvPr/>
        </p:nvSpPr>
        <p:spPr>
          <a:xfrm>
            <a:off x="11842014" y="383021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0" name="Google Shape;6080;p106"/>
          <p:cNvSpPr/>
          <p:nvPr/>
        </p:nvSpPr>
        <p:spPr>
          <a:xfrm>
            <a:off x="11844554" y="419534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1" name="Google Shape;6080;p106"/>
          <p:cNvSpPr/>
          <p:nvPr/>
        </p:nvSpPr>
        <p:spPr>
          <a:xfrm>
            <a:off x="11844554" y="45604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2" name="Google Shape;6080;p106"/>
          <p:cNvSpPr/>
          <p:nvPr/>
        </p:nvSpPr>
        <p:spPr>
          <a:xfrm>
            <a:off x="11844554" y="49255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3" name="Google Shape;6080;p106"/>
          <p:cNvSpPr/>
          <p:nvPr/>
        </p:nvSpPr>
        <p:spPr>
          <a:xfrm>
            <a:off x="11842014" y="529071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cxnSp>
        <p:nvCxnSpPr>
          <p:cNvPr id="64" name="直接箭头连接符 63"/>
          <p:cNvCxnSpPr>
            <a:stCxn id="13" idx="3"/>
            <a:endCxn id="52" idx="1"/>
          </p:cNvCxnSpPr>
          <p:nvPr/>
        </p:nvCxnSpPr>
        <p:spPr>
          <a:xfrm>
            <a:off x="10332480" y="5791200"/>
            <a:ext cx="1511935" cy="52705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Google Shape;6080;p106"/>
          <p:cNvSpPr/>
          <p:nvPr/>
        </p:nvSpPr>
        <p:spPr>
          <a:xfrm>
            <a:off x="8891804" y="127053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72" name="Google Shape;6080;p106"/>
          <p:cNvSpPr/>
          <p:nvPr/>
        </p:nvSpPr>
        <p:spPr>
          <a:xfrm>
            <a:off x="8894979" y="19252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73" name="Google Shape;6080;p106"/>
          <p:cNvSpPr/>
          <p:nvPr/>
        </p:nvSpPr>
        <p:spPr>
          <a:xfrm>
            <a:off x="8886724" y="25856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95614" y="636767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77" name="Google Shape;6080;p106"/>
          <p:cNvSpPr/>
          <p:nvPr/>
        </p:nvSpPr>
        <p:spPr>
          <a:xfrm>
            <a:off x="8912759" y="700585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1024*7*7</a:t>
            </a:r>
            <a:endParaRPr lang="en-US" sz="10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1" name="圆角矩形 30"/>
          <p:cNvSpPr/>
          <p:nvPr/>
        </p:nvSpPr>
        <p:spPr>
          <a:xfrm>
            <a:off x="4515485" y="1842770"/>
            <a:ext cx="5892165" cy="606869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4762500" y="5012055"/>
            <a:ext cx="5419725" cy="2643505"/>
          </a:xfrm>
          <a:prstGeom prst="roundRect">
            <a:avLst/>
          </a:prstGeom>
          <a:solidFill>
            <a:srgbClr val="E7D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3" name="流程图: 可选过程 2"/>
          <p:cNvSpPr/>
          <p:nvPr/>
        </p:nvSpPr>
        <p:spPr>
          <a:xfrm>
            <a:off x="263944" y="5535474"/>
            <a:ext cx="1969055" cy="1592609"/>
          </a:xfrm>
          <a:prstGeom prst="flowChartAlternateProcess">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2" name="流程图: 可选过程 1"/>
          <p:cNvSpPr/>
          <p:nvPr/>
        </p:nvSpPr>
        <p:spPr>
          <a:xfrm>
            <a:off x="208808" y="2521369"/>
            <a:ext cx="1969055" cy="1592609"/>
          </a:xfrm>
          <a:prstGeom prst="flowChartAlternateProcess">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 name="流程图: 可选过程 7"/>
          <p:cNvSpPr/>
          <p:nvPr/>
        </p:nvSpPr>
        <p:spPr>
          <a:xfrm>
            <a:off x="2493118" y="2004729"/>
            <a:ext cx="1789071" cy="2618647"/>
          </a:xfrm>
          <a:prstGeom prst="flowChartAlternateProcess">
            <a:avLst/>
          </a:prstGeom>
          <a:solidFill>
            <a:schemeClr val="accent2">
              <a:lumMod val="20000"/>
              <a:lumOff val="8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 name="流程图: 可选过程 8"/>
          <p:cNvSpPr/>
          <p:nvPr/>
        </p:nvSpPr>
        <p:spPr>
          <a:xfrm>
            <a:off x="2493118" y="5011864"/>
            <a:ext cx="1789071" cy="2618647"/>
          </a:xfrm>
          <a:prstGeom prst="flowChartAlternateProcess">
            <a:avLst/>
          </a:prstGeom>
          <a:solidFill>
            <a:schemeClr val="accent1">
              <a:lumMod val="60000"/>
              <a:lumOff val="40000"/>
              <a:alpha val="74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0" name="文本框 9"/>
          <p:cNvSpPr txBox="1"/>
          <p:nvPr/>
        </p:nvSpPr>
        <p:spPr>
          <a:xfrm>
            <a:off x="2178050" y="1967865"/>
            <a:ext cx="2519045" cy="516890"/>
          </a:xfrm>
          <a:prstGeom prst="rect">
            <a:avLst/>
          </a:prstGeom>
          <a:noFill/>
        </p:spPr>
        <p:txBody>
          <a:bodyPr wrap="square" rtlCol="0">
            <a:noAutofit/>
          </a:bodyPr>
          <a:p>
            <a:pPr algn="ctr"/>
            <a:r>
              <a:rPr lang="en-US" altLang="zh-CN" sz="1795" b="1"/>
              <a:t>Data </a:t>
            </a:r>
            <a:endParaRPr lang="en-US" altLang="zh-CN" sz="1795" b="1"/>
          </a:p>
          <a:p>
            <a:pPr algn="ctr"/>
            <a:r>
              <a:rPr lang="en-US" altLang="zh-CN" sz="1795" b="1"/>
              <a:t>Augmentation</a:t>
            </a:r>
            <a:endParaRPr lang="en-US" altLang="zh-CN" sz="1795" b="1"/>
          </a:p>
        </p:txBody>
      </p:sp>
      <p:sp>
        <p:nvSpPr>
          <p:cNvPr id="11" name="文本框 10"/>
          <p:cNvSpPr txBox="1"/>
          <p:nvPr/>
        </p:nvSpPr>
        <p:spPr>
          <a:xfrm>
            <a:off x="2303145" y="5097780"/>
            <a:ext cx="2165985" cy="516890"/>
          </a:xfrm>
          <a:prstGeom prst="rect">
            <a:avLst/>
          </a:prstGeom>
          <a:noFill/>
        </p:spPr>
        <p:txBody>
          <a:bodyPr wrap="square" rtlCol="0">
            <a:noAutofit/>
          </a:bodyPr>
          <a:p>
            <a:pPr algn="ctr"/>
            <a:r>
              <a:rPr lang="en-US" altLang="zh-CN" sz="1795" b="1"/>
              <a:t>ms-testing</a:t>
            </a:r>
            <a:endParaRPr lang="en-US" altLang="zh-CN" sz="1795" b="1"/>
          </a:p>
        </p:txBody>
      </p:sp>
      <p:sp>
        <p:nvSpPr>
          <p:cNvPr id="15" name="流程图: 可选过程 14"/>
          <p:cNvSpPr/>
          <p:nvPr/>
        </p:nvSpPr>
        <p:spPr>
          <a:xfrm>
            <a:off x="2734574" y="5583639"/>
            <a:ext cx="1302986" cy="484817"/>
          </a:xfrm>
          <a:prstGeom prst="flowChartAlternateProcess">
            <a:avLst/>
          </a:prstGeom>
          <a:solidFill>
            <a:schemeClr val="accent2">
              <a:lumMod val="20000"/>
              <a:lumOff val="8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Scale</a:t>
            </a:r>
            <a:endParaRPr lang="en-US" altLang="zh-CN" sz="1595">
              <a:solidFill>
                <a:schemeClr val="tx1"/>
              </a:solidFill>
            </a:endParaRPr>
          </a:p>
        </p:txBody>
      </p:sp>
      <p:sp>
        <p:nvSpPr>
          <p:cNvPr id="16" name="流程图: 可选过程 15"/>
          <p:cNvSpPr/>
          <p:nvPr/>
        </p:nvSpPr>
        <p:spPr>
          <a:xfrm>
            <a:off x="2735209" y="6172440"/>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Horizental filp</a:t>
            </a:r>
            <a:endParaRPr lang="en-US" altLang="zh-CN" sz="1595">
              <a:solidFill>
                <a:schemeClr val="tx1"/>
              </a:solidFill>
            </a:endParaRPr>
          </a:p>
        </p:txBody>
      </p:sp>
      <p:sp>
        <p:nvSpPr>
          <p:cNvPr id="18" name="流程图: 可选过程 17"/>
          <p:cNvSpPr/>
          <p:nvPr/>
        </p:nvSpPr>
        <p:spPr>
          <a:xfrm>
            <a:off x="2736478" y="6759971"/>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19" name="流程图: 可选过程 18"/>
          <p:cNvSpPr/>
          <p:nvPr/>
        </p:nvSpPr>
        <p:spPr>
          <a:xfrm>
            <a:off x="2736478" y="2669531"/>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20" name="流程图: 可选过程 19"/>
          <p:cNvSpPr/>
          <p:nvPr/>
        </p:nvSpPr>
        <p:spPr>
          <a:xfrm>
            <a:off x="2736478" y="3238003"/>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MixUP</a:t>
            </a:r>
            <a:endParaRPr lang="en-US" altLang="zh-CN" sz="1595">
              <a:solidFill>
                <a:schemeClr val="tx1"/>
              </a:solidFill>
            </a:endParaRPr>
          </a:p>
        </p:txBody>
      </p:sp>
      <p:sp>
        <p:nvSpPr>
          <p:cNvPr id="21" name="流程图: 可选过程 20"/>
          <p:cNvSpPr/>
          <p:nvPr/>
        </p:nvSpPr>
        <p:spPr>
          <a:xfrm>
            <a:off x="2736478" y="3791265"/>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Copy Paste</a:t>
            </a:r>
            <a:endParaRPr lang="en-US" altLang="zh-CN" sz="1595">
              <a:solidFill>
                <a:schemeClr val="tx1"/>
              </a:solidFill>
            </a:endParaRPr>
          </a:p>
        </p:txBody>
      </p:sp>
      <p:pic>
        <p:nvPicPr>
          <p:cNvPr id="6" name="图片 5" descr="C:\Users\17246\Desktop\5645DD9636B84C651FBA7ED2D89A8B5B.png5645DD9636B84C651FBA7ED2D89A8B5B"/>
          <p:cNvPicPr>
            <a:picLocks noChangeAspect="1"/>
          </p:cNvPicPr>
          <p:nvPr/>
        </p:nvPicPr>
        <p:blipFill>
          <a:blip r:embed="rId1"/>
          <a:srcRect/>
          <a:stretch>
            <a:fillRect/>
          </a:stretch>
        </p:blipFill>
        <p:spPr>
          <a:xfrm>
            <a:off x="433438" y="5855382"/>
            <a:ext cx="1630000" cy="932877"/>
          </a:xfrm>
          <a:prstGeom prst="rect">
            <a:avLst/>
          </a:prstGeom>
        </p:spPr>
      </p:pic>
      <p:pic>
        <p:nvPicPr>
          <p:cNvPr id="7" name="图片 6" descr="C:\Users\17246\Desktop\18048A7529E69158A05B82612C15C0ED.png18048A7529E69158A05B82612C15C0ED"/>
          <p:cNvPicPr>
            <a:picLocks noChangeAspect="1"/>
          </p:cNvPicPr>
          <p:nvPr/>
        </p:nvPicPr>
        <p:blipFill>
          <a:blip r:embed="rId2"/>
          <a:srcRect/>
          <a:stretch>
            <a:fillRect/>
          </a:stretch>
        </p:blipFill>
        <p:spPr>
          <a:xfrm>
            <a:off x="398581" y="2836524"/>
            <a:ext cx="1664856" cy="955058"/>
          </a:xfrm>
          <a:prstGeom prst="rect">
            <a:avLst/>
          </a:prstGeom>
        </p:spPr>
      </p:pic>
      <p:sp>
        <p:nvSpPr>
          <p:cNvPr id="4" name="圆角矩形 3"/>
          <p:cNvSpPr/>
          <p:nvPr/>
        </p:nvSpPr>
        <p:spPr>
          <a:xfrm>
            <a:off x="13933063" y="2512343"/>
            <a:ext cx="2349937" cy="1893639"/>
          </a:xfrm>
          <a:prstGeom prst="roundRect">
            <a:avLst/>
          </a:prstGeom>
          <a:solidFill>
            <a:srgbClr val="2F9765">
              <a:alpha val="22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5" name="圆角矩形 4"/>
          <p:cNvSpPr/>
          <p:nvPr/>
        </p:nvSpPr>
        <p:spPr>
          <a:xfrm>
            <a:off x="11009630" y="5872480"/>
            <a:ext cx="2350135" cy="1372235"/>
          </a:xfrm>
          <a:prstGeom prst="roundRect">
            <a:avLst/>
          </a:prstGeom>
          <a:solidFill>
            <a:schemeClr val="tx2">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3" name="圆角矩形 12"/>
          <p:cNvSpPr/>
          <p:nvPr/>
        </p:nvSpPr>
        <p:spPr>
          <a:xfrm>
            <a:off x="13937976" y="5702353"/>
            <a:ext cx="2349937" cy="1893639"/>
          </a:xfrm>
          <a:prstGeom prst="roundRect">
            <a:avLst/>
          </a:prstGeom>
          <a:solidFill>
            <a:srgbClr val="9CE0DF">
              <a:alpha val="54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7" name="流程图: 可选过程 16"/>
          <p:cNvSpPr/>
          <p:nvPr/>
        </p:nvSpPr>
        <p:spPr>
          <a:xfrm>
            <a:off x="14307780" y="3618867"/>
            <a:ext cx="1600214" cy="484817"/>
          </a:xfrm>
          <a:prstGeom prst="flowChartAlternateProcess">
            <a:avLst/>
          </a:prstGeom>
          <a:solidFill>
            <a:srgbClr val="C09BE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sp>
        <p:nvSpPr>
          <p:cNvPr id="22" name="文本框 21"/>
          <p:cNvSpPr txBox="1"/>
          <p:nvPr/>
        </p:nvSpPr>
        <p:spPr>
          <a:xfrm>
            <a:off x="14158215" y="2512343"/>
            <a:ext cx="1899343" cy="775074"/>
          </a:xfrm>
          <a:prstGeom prst="rect">
            <a:avLst/>
          </a:prstGeom>
          <a:noFill/>
        </p:spPr>
        <p:txBody>
          <a:bodyPr wrap="square" rtlCol="0">
            <a:noAutofit/>
          </a:bodyPr>
          <a:p>
            <a:pPr algn="ctr"/>
            <a:r>
              <a:rPr lang="en-US" altLang="zh-CN" sz="1795" b="1"/>
              <a:t>Ground Truth</a:t>
            </a:r>
            <a:endParaRPr lang="en-US" altLang="zh-CN" sz="1795" b="1"/>
          </a:p>
        </p:txBody>
      </p:sp>
      <p:sp>
        <p:nvSpPr>
          <p:cNvPr id="24" name="流程图: 可选过程 23"/>
          <p:cNvSpPr/>
          <p:nvPr/>
        </p:nvSpPr>
        <p:spPr>
          <a:xfrm>
            <a:off x="14308413" y="2997160"/>
            <a:ext cx="1600214" cy="484817"/>
          </a:xfrm>
          <a:prstGeom prst="flowChartAlternateProcess">
            <a:avLst/>
          </a:prstGeom>
          <a:solidFill>
            <a:srgbClr val="C7A3E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25" name="文本框 24"/>
          <p:cNvSpPr txBox="1"/>
          <p:nvPr/>
        </p:nvSpPr>
        <p:spPr>
          <a:xfrm>
            <a:off x="11009140" y="6000147"/>
            <a:ext cx="2349937" cy="390389"/>
          </a:xfrm>
          <a:prstGeom prst="rect">
            <a:avLst/>
          </a:prstGeom>
          <a:noFill/>
        </p:spPr>
        <p:txBody>
          <a:bodyPr wrap="square" rtlCol="0">
            <a:noAutofit/>
          </a:bodyPr>
          <a:p>
            <a:pPr algn="ctr"/>
            <a:r>
              <a:rPr lang="en-US" altLang="zh-CN" sz="1795" b="1"/>
              <a:t>Model Ensemble</a:t>
            </a:r>
            <a:endParaRPr lang="en-US" altLang="zh-CN" sz="1795" b="1"/>
          </a:p>
        </p:txBody>
      </p:sp>
      <p:sp>
        <p:nvSpPr>
          <p:cNvPr id="26" name="流程图: 可选过程 25"/>
          <p:cNvSpPr/>
          <p:nvPr/>
        </p:nvSpPr>
        <p:spPr>
          <a:xfrm>
            <a:off x="11384284" y="6536451"/>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NMS</a:t>
            </a:r>
            <a:endParaRPr lang="en-US" altLang="zh-CN" sz="1595">
              <a:solidFill>
                <a:schemeClr val="tx1"/>
              </a:solidFill>
            </a:endParaRPr>
          </a:p>
        </p:txBody>
      </p:sp>
      <p:sp>
        <p:nvSpPr>
          <p:cNvPr id="36" name="文本框 35"/>
          <p:cNvSpPr txBox="1"/>
          <p:nvPr/>
        </p:nvSpPr>
        <p:spPr>
          <a:xfrm>
            <a:off x="14163128" y="5781572"/>
            <a:ext cx="1899343" cy="390389"/>
          </a:xfrm>
          <a:prstGeom prst="rect">
            <a:avLst/>
          </a:prstGeom>
          <a:noFill/>
        </p:spPr>
        <p:txBody>
          <a:bodyPr wrap="square" rtlCol="0">
            <a:noAutofit/>
          </a:bodyPr>
          <a:p>
            <a:pPr algn="ctr"/>
            <a:r>
              <a:rPr lang="en-US" altLang="zh-CN" sz="1795" b="1"/>
              <a:t>Prediction</a:t>
            </a:r>
            <a:endParaRPr lang="en-US" altLang="zh-CN" sz="1795" b="1"/>
          </a:p>
        </p:txBody>
      </p:sp>
      <p:sp>
        <p:nvSpPr>
          <p:cNvPr id="37" name="流程图: 可选过程 36"/>
          <p:cNvSpPr/>
          <p:nvPr/>
        </p:nvSpPr>
        <p:spPr>
          <a:xfrm>
            <a:off x="14313327" y="6218858"/>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38" name="流程图: 可选过程 37"/>
          <p:cNvSpPr/>
          <p:nvPr/>
        </p:nvSpPr>
        <p:spPr>
          <a:xfrm>
            <a:off x="14313327" y="6864013"/>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cxnSp>
        <p:nvCxnSpPr>
          <p:cNvPr id="44" name="直接箭头连接符 43"/>
          <p:cNvCxnSpPr/>
          <p:nvPr/>
        </p:nvCxnSpPr>
        <p:spPr>
          <a:xfrm flipV="1">
            <a:off x="10205281" y="3090020"/>
            <a:ext cx="3733165" cy="1460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193861" y="6536971"/>
            <a:ext cx="815975" cy="381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3342565" y="6564861"/>
            <a:ext cx="622300" cy="762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4281869" y="3315358"/>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281870" y="6261295"/>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2032700" y="3416086"/>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035235" y="6423220"/>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762500" y="2146300"/>
            <a:ext cx="5419725" cy="26435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5" name="Google Shape;6362;p110"/>
          <p:cNvSpPr/>
          <p:nvPr/>
        </p:nvSpPr>
        <p:spPr>
          <a:xfrm>
            <a:off x="5220970" y="2146300"/>
            <a:ext cx="1570355" cy="2259965"/>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cxnSp>
        <p:nvCxnSpPr>
          <p:cNvPr id="14" name="直接箭头连接符 13"/>
          <p:cNvCxnSpPr/>
          <p:nvPr/>
        </p:nvCxnSpPr>
        <p:spPr>
          <a:xfrm flipH="1" flipV="1">
            <a:off x="10182421" y="3841860"/>
            <a:ext cx="3756025" cy="2095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730230" y="3287395"/>
            <a:ext cx="2612390" cy="398780"/>
          </a:xfrm>
          <a:prstGeom prst="rect">
            <a:avLst/>
          </a:prstGeom>
          <a:noFill/>
        </p:spPr>
        <p:txBody>
          <a:bodyPr wrap="square" rtlCol="0">
            <a:spAutoFit/>
          </a:bodyPr>
          <a:p>
            <a:pPr algn="ctr"/>
            <a:r>
              <a:rPr lang="en-US" altLang="zh-CN" sz="2000"/>
              <a:t>Training</a:t>
            </a:r>
            <a:endParaRPr lang="en-US" altLang="zh-CN" sz="2000"/>
          </a:p>
        </p:txBody>
      </p:sp>
      <p:sp>
        <p:nvSpPr>
          <p:cNvPr id="34" name="Google Shape;6362;p110"/>
          <p:cNvSpPr/>
          <p:nvPr/>
        </p:nvSpPr>
        <p:spPr>
          <a:xfrm>
            <a:off x="7075170" y="2734945"/>
            <a:ext cx="7562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5" name="Google Shape;6362;p110"/>
          <p:cNvSpPr/>
          <p:nvPr/>
        </p:nvSpPr>
        <p:spPr>
          <a:xfrm>
            <a:off x="5187315" y="5012055"/>
            <a:ext cx="1604645" cy="2251075"/>
          </a:xfrm>
          <a:prstGeom prst="cube">
            <a:avLst>
              <a:gd name="adj" fmla="val 56788"/>
            </a:avLst>
          </a:prstGeom>
          <a:solidFill>
            <a:srgbClr val="83ADEC"/>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42" name="文本框 41"/>
          <p:cNvSpPr txBox="1"/>
          <p:nvPr/>
        </p:nvSpPr>
        <p:spPr>
          <a:xfrm>
            <a:off x="4693285" y="4406265"/>
            <a:ext cx="2301875" cy="398780"/>
          </a:xfrm>
          <a:prstGeom prst="rect">
            <a:avLst/>
          </a:prstGeom>
          <a:noFill/>
        </p:spPr>
        <p:txBody>
          <a:bodyPr wrap="square" rtlCol="0">
            <a:spAutoFit/>
          </a:bodyPr>
          <a:p>
            <a:pPr algn="ctr"/>
            <a:r>
              <a:rPr lang="en-US" altLang="zh-CN" sz="2000" b="1"/>
              <a:t>EfficientNet</a:t>
            </a:r>
            <a:endParaRPr lang="en-US" altLang="zh-CN" sz="2000" b="1"/>
          </a:p>
        </p:txBody>
      </p:sp>
      <p:sp>
        <p:nvSpPr>
          <p:cNvPr id="56" name="文本框 55"/>
          <p:cNvSpPr txBox="1"/>
          <p:nvPr/>
        </p:nvSpPr>
        <p:spPr>
          <a:xfrm>
            <a:off x="4693285" y="7263130"/>
            <a:ext cx="2301875" cy="398780"/>
          </a:xfrm>
          <a:prstGeom prst="rect">
            <a:avLst/>
          </a:prstGeom>
          <a:noFill/>
        </p:spPr>
        <p:txBody>
          <a:bodyPr wrap="square" rtlCol="0">
            <a:spAutoFit/>
          </a:bodyPr>
          <a:p>
            <a:pPr algn="ctr"/>
            <a:r>
              <a:rPr lang="en-US" altLang="zh-CN" sz="2000" b="1"/>
              <a:t>CSPDark-Net53</a:t>
            </a:r>
            <a:endParaRPr lang="en-US" altLang="zh-CN" sz="2000" b="1"/>
          </a:p>
        </p:txBody>
      </p:sp>
      <p:sp>
        <p:nvSpPr>
          <p:cNvPr id="57" name="文本框 56"/>
          <p:cNvSpPr txBox="1"/>
          <p:nvPr/>
        </p:nvSpPr>
        <p:spPr>
          <a:xfrm>
            <a:off x="6791960" y="4406265"/>
            <a:ext cx="1541780" cy="368300"/>
          </a:xfrm>
          <a:prstGeom prst="rect">
            <a:avLst/>
          </a:prstGeom>
          <a:noFill/>
        </p:spPr>
        <p:txBody>
          <a:bodyPr wrap="square" rtlCol="0">
            <a:spAutoFit/>
          </a:bodyPr>
          <a:p>
            <a:pPr algn="ctr"/>
            <a:r>
              <a:rPr lang="zh-CN" altLang="en-US" b="1"/>
              <a:t>PANet</a:t>
            </a:r>
            <a:endParaRPr lang="zh-CN" altLang="en-US" b="1"/>
          </a:p>
        </p:txBody>
      </p:sp>
      <p:sp>
        <p:nvSpPr>
          <p:cNvPr id="60" name="文本框 59"/>
          <p:cNvSpPr txBox="1"/>
          <p:nvPr/>
        </p:nvSpPr>
        <p:spPr>
          <a:xfrm>
            <a:off x="6791960" y="7278370"/>
            <a:ext cx="1541780" cy="368300"/>
          </a:xfrm>
          <a:prstGeom prst="rect">
            <a:avLst/>
          </a:prstGeom>
          <a:noFill/>
        </p:spPr>
        <p:txBody>
          <a:bodyPr wrap="square" rtlCol="0">
            <a:spAutoFit/>
          </a:bodyPr>
          <a:p>
            <a:pPr algn="ctr"/>
            <a:r>
              <a:rPr lang="zh-CN" altLang="en-US" b="1"/>
              <a:t>PANet</a:t>
            </a:r>
            <a:endParaRPr lang="zh-CN" altLang="en-US" b="1"/>
          </a:p>
        </p:txBody>
      </p:sp>
      <p:sp>
        <p:nvSpPr>
          <p:cNvPr id="61" name="文本框 60"/>
          <p:cNvSpPr txBox="1"/>
          <p:nvPr/>
        </p:nvSpPr>
        <p:spPr>
          <a:xfrm>
            <a:off x="8486140" y="4421505"/>
            <a:ext cx="1496695" cy="368300"/>
          </a:xfrm>
          <a:prstGeom prst="rect">
            <a:avLst/>
          </a:prstGeom>
          <a:noFill/>
        </p:spPr>
        <p:txBody>
          <a:bodyPr wrap="square" rtlCol="0">
            <a:spAutoFit/>
          </a:bodyPr>
          <a:p>
            <a:pPr algn="ctr"/>
            <a:r>
              <a:rPr lang="en-US" altLang="zh-CN" b="1"/>
              <a:t>Output</a:t>
            </a:r>
            <a:endParaRPr lang="en-US" altLang="zh-CN" b="1"/>
          </a:p>
        </p:txBody>
      </p:sp>
      <p:sp>
        <p:nvSpPr>
          <p:cNvPr id="62" name="文本框 61"/>
          <p:cNvSpPr txBox="1"/>
          <p:nvPr/>
        </p:nvSpPr>
        <p:spPr>
          <a:xfrm>
            <a:off x="8582025" y="7262495"/>
            <a:ext cx="1496695" cy="368300"/>
          </a:xfrm>
          <a:prstGeom prst="rect">
            <a:avLst/>
          </a:prstGeom>
          <a:noFill/>
        </p:spPr>
        <p:txBody>
          <a:bodyPr wrap="square" rtlCol="0">
            <a:spAutoFit/>
          </a:bodyPr>
          <a:p>
            <a:pPr algn="ctr"/>
            <a:r>
              <a:rPr lang="en-US" altLang="zh-CN" b="1"/>
              <a:t>Output</a:t>
            </a:r>
            <a:endParaRPr lang="en-US" altLang="zh-CN" b="1"/>
          </a:p>
        </p:txBody>
      </p:sp>
      <p:sp>
        <p:nvSpPr>
          <p:cNvPr id="53" name="Google Shape;6362;p110"/>
          <p:cNvSpPr/>
          <p:nvPr/>
        </p:nvSpPr>
        <p:spPr>
          <a:xfrm>
            <a:off x="7639050" y="2734945"/>
            <a:ext cx="72326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7" name="Google Shape;6362;p110"/>
          <p:cNvSpPr/>
          <p:nvPr/>
        </p:nvSpPr>
        <p:spPr>
          <a:xfrm>
            <a:off x="7075170" y="5535295"/>
            <a:ext cx="7562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8" name="Google Shape;6362;p110"/>
          <p:cNvSpPr/>
          <p:nvPr/>
        </p:nvSpPr>
        <p:spPr>
          <a:xfrm>
            <a:off x="7606030" y="5535295"/>
            <a:ext cx="7562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2" name="Google Shape;3209;p50"/>
          <p:cNvSpPr/>
          <p:nvPr/>
        </p:nvSpPr>
        <p:spPr>
          <a:xfrm>
            <a:off x="8834755" y="5744845"/>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48" name="Google Shape;3209;p50"/>
          <p:cNvSpPr/>
          <p:nvPr/>
        </p:nvSpPr>
        <p:spPr>
          <a:xfrm>
            <a:off x="8834755" y="6423025"/>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54" name="Google Shape;3209;p50"/>
          <p:cNvSpPr/>
          <p:nvPr/>
        </p:nvSpPr>
        <p:spPr>
          <a:xfrm>
            <a:off x="8807450" y="2957830"/>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55" name="Google Shape;3209;p50"/>
          <p:cNvSpPr/>
          <p:nvPr/>
        </p:nvSpPr>
        <p:spPr>
          <a:xfrm>
            <a:off x="8807450" y="3636010"/>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Tree>
    <p:custDataLst>
      <p:tags r:id="rId3"/>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8712383" y="150002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8715274" y="214429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8712835" y="5304790"/>
            <a:ext cx="1620000" cy="972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43" name="Google Shape;6080;p106"/>
          <p:cNvSpPr/>
          <p:nvPr/>
        </p:nvSpPr>
        <p:spPr>
          <a:xfrm>
            <a:off x="11842014" y="154104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4" name="Google Shape;6080;p106"/>
          <p:cNvSpPr/>
          <p:nvPr/>
        </p:nvSpPr>
        <p:spPr>
          <a:xfrm>
            <a:off x="11842014" y="1175917"/>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cxnSp>
        <p:nvCxnSpPr>
          <p:cNvPr id="47" name="直接箭头连接符 46"/>
          <p:cNvCxnSpPr>
            <a:stCxn id="12" idx="3"/>
            <a:endCxn id="51" idx="1"/>
          </p:cNvCxnSpPr>
          <p:nvPr/>
        </p:nvCxnSpPr>
        <p:spPr>
          <a:xfrm flipV="1">
            <a:off x="10326130" y="2433320"/>
            <a:ext cx="1515745" cy="936625"/>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5" idx="3"/>
            <a:endCxn id="60" idx="1"/>
          </p:cNvCxnSpPr>
          <p:nvPr/>
        </p:nvCxnSpPr>
        <p:spPr>
          <a:xfrm flipV="1">
            <a:off x="10317875" y="4357370"/>
            <a:ext cx="1526540" cy="22733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Google Shape;6080;p106"/>
          <p:cNvSpPr/>
          <p:nvPr/>
        </p:nvSpPr>
        <p:spPr>
          <a:xfrm>
            <a:off x="11842014" y="190616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1" name="Google Shape;6080;p106"/>
          <p:cNvSpPr/>
          <p:nvPr/>
        </p:nvSpPr>
        <p:spPr>
          <a:xfrm>
            <a:off x="11842014" y="227129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cxnSp>
        <p:nvCxnSpPr>
          <p:cNvPr id="64" name="直接箭头连接符 63"/>
          <p:cNvCxnSpPr>
            <a:stCxn id="13" idx="3"/>
            <a:endCxn id="52" idx="1"/>
          </p:cNvCxnSpPr>
          <p:nvPr/>
        </p:nvCxnSpPr>
        <p:spPr>
          <a:xfrm>
            <a:off x="10332480" y="5791200"/>
            <a:ext cx="1511935" cy="52705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Google Shape;6080;p106"/>
          <p:cNvSpPr/>
          <p:nvPr/>
        </p:nvSpPr>
        <p:spPr>
          <a:xfrm>
            <a:off x="8891804" y="127053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72" name="Google Shape;6080;p106"/>
          <p:cNvSpPr/>
          <p:nvPr/>
        </p:nvSpPr>
        <p:spPr>
          <a:xfrm>
            <a:off x="8894979" y="19252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73" name="Google Shape;6080;p106"/>
          <p:cNvSpPr/>
          <p:nvPr/>
        </p:nvSpPr>
        <p:spPr>
          <a:xfrm>
            <a:off x="8886724" y="25856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7783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3" name="Google Shape;6080;p106"/>
          <p:cNvSpPr/>
          <p:nvPr/>
        </p:nvSpPr>
        <p:spPr>
          <a:xfrm>
            <a:off x="11842014" y="6129552"/>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 name="Google Shape;6080;p106"/>
          <p:cNvSpPr/>
          <p:nvPr/>
        </p:nvSpPr>
        <p:spPr>
          <a:xfrm>
            <a:off x="11842014" y="5764427"/>
            <a:ext cx="1440000" cy="324000"/>
          </a:xfrm>
          <a:prstGeom prst="rect">
            <a:avLst/>
          </a:prstGeom>
          <a:solidFill>
            <a:schemeClr val="accent2">
              <a:lumMod val="60000"/>
              <a:lumOff val="40000"/>
              <a:alpha val="80000"/>
            </a:schemeClr>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6" name="Google Shape;6080;p106"/>
          <p:cNvSpPr/>
          <p:nvPr/>
        </p:nvSpPr>
        <p:spPr>
          <a:xfrm>
            <a:off x="11842014" y="6494677"/>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7" name="Google Shape;6080;p106"/>
          <p:cNvSpPr/>
          <p:nvPr/>
        </p:nvSpPr>
        <p:spPr>
          <a:xfrm>
            <a:off x="11842014" y="6859802"/>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0" name="Google Shape;6080;p106"/>
          <p:cNvSpPr/>
          <p:nvPr/>
        </p:nvSpPr>
        <p:spPr>
          <a:xfrm>
            <a:off x="11842014" y="3105047"/>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1" name="Google Shape;6080;p106"/>
          <p:cNvSpPr/>
          <p:nvPr/>
        </p:nvSpPr>
        <p:spPr>
          <a:xfrm>
            <a:off x="11842014" y="2739922"/>
            <a:ext cx="1440000" cy="324000"/>
          </a:xfrm>
          <a:prstGeom prst="rect">
            <a:avLst/>
          </a:prstGeom>
          <a:solidFill>
            <a:schemeClr val="accent2">
              <a:lumMod val="60000"/>
              <a:lumOff val="40000"/>
              <a:alpha val="80000"/>
            </a:schemeClr>
          </a:solidFill>
          <a:ln w="127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22" name="Google Shape;6080;p106"/>
          <p:cNvSpPr/>
          <p:nvPr/>
        </p:nvSpPr>
        <p:spPr>
          <a:xfrm>
            <a:off x="11842014" y="3470172"/>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3" name="Google Shape;6080;p106"/>
          <p:cNvSpPr/>
          <p:nvPr/>
        </p:nvSpPr>
        <p:spPr>
          <a:xfrm>
            <a:off x="11842014" y="3835297"/>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4" name="Google Shape;6080;p106"/>
          <p:cNvSpPr/>
          <p:nvPr/>
        </p:nvSpPr>
        <p:spPr>
          <a:xfrm>
            <a:off x="11842014" y="4200422"/>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5" name="Google Shape;6080;p106"/>
          <p:cNvSpPr/>
          <p:nvPr/>
        </p:nvSpPr>
        <p:spPr>
          <a:xfrm>
            <a:off x="11842014" y="4565547"/>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6" name="Google Shape;6080;p106"/>
          <p:cNvSpPr/>
          <p:nvPr/>
        </p:nvSpPr>
        <p:spPr>
          <a:xfrm>
            <a:off x="11842014" y="4930672"/>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7" name="Google Shape;6080;p106"/>
          <p:cNvSpPr/>
          <p:nvPr/>
        </p:nvSpPr>
        <p:spPr>
          <a:xfrm>
            <a:off x="11842014" y="5295797"/>
            <a:ext cx="1440000" cy="324000"/>
          </a:xfrm>
          <a:prstGeom prst="rect">
            <a:avLst/>
          </a:prstGeom>
          <a:solidFill>
            <a:srgbClr val="C1E4F6">
              <a:alpha val="80000"/>
            </a:srgbClr>
          </a:solidFill>
          <a:ln w="1270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8712383" y="150002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8715274" y="214429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8712835" y="5304790"/>
            <a:ext cx="1620000" cy="972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16" name="Google Shape;6080;p106"/>
          <p:cNvSpPr/>
          <p:nvPr/>
        </p:nvSpPr>
        <p:spPr>
          <a:xfrm>
            <a:off x="8733155" y="7226300"/>
            <a:ext cx="1620000" cy="432000"/>
          </a:xfrm>
          <a:prstGeom prst="rect">
            <a:avLst/>
          </a:prstGeom>
          <a:solidFill>
            <a:srgbClr val="BECEF6"/>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FC</a:t>
            </a:r>
            <a:endParaRPr lang="en-US" sz="1200"/>
          </a:p>
        </p:txBody>
      </p:sp>
      <p:sp>
        <p:nvSpPr>
          <p:cNvPr id="18" name="Google Shape;6080;p106"/>
          <p:cNvSpPr/>
          <p:nvPr/>
        </p:nvSpPr>
        <p:spPr>
          <a:xfrm>
            <a:off x="8732419" y="6569607"/>
            <a:ext cx="1620000" cy="432000"/>
          </a:xfrm>
          <a:prstGeom prst="rect">
            <a:avLst/>
          </a:prstGeom>
          <a:solidFill>
            <a:srgbClr val="FEE8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Conv5</a:t>
            </a:r>
            <a:endParaRPr lang="en-US" sz="1200"/>
          </a:p>
        </p:txBody>
      </p:sp>
      <p:sp>
        <p:nvSpPr>
          <p:cNvPr id="43" name="Google Shape;6080;p106"/>
          <p:cNvSpPr/>
          <p:nvPr/>
        </p:nvSpPr>
        <p:spPr>
          <a:xfrm>
            <a:off x="11842014" y="154104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4" name="Google Shape;6080;p106"/>
          <p:cNvSpPr/>
          <p:nvPr/>
        </p:nvSpPr>
        <p:spPr>
          <a:xfrm>
            <a:off x="11842014" y="1175917"/>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cxnSp>
        <p:nvCxnSpPr>
          <p:cNvPr id="47" name="直接箭头连接符 46"/>
          <p:cNvCxnSpPr>
            <a:stCxn id="12" idx="3"/>
            <a:endCxn id="51" idx="1"/>
          </p:cNvCxnSpPr>
          <p:nvPr/>
        </p:nvCxnSpPr>
        <p:spPr>
          <a:xfrm flipV="1">
            <a:off x="10326130" y="2433320"/>
            <a:ext cx="1515745" cy="936625"/>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5" idx="3"/>
            <a:endCxn id="60" idx="1"/>
          </p:cNvCxnSpPr>
          <p:nvPr/>
        </p:nvCxnSpPr>
        <p:spPr>
          <a:xfrm flipV="1">
            <a:off x="10317875" y="4357370"/>
            <a:ext cx="1526540" cy="22733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Google Shape;6080;p106"/>
          <p:cNvSpPr/>
          <p:nvPr/>
        </p:nvSpPr>
        <p:spPr>
          <a:xfrm>
            <a:off x="11842014" y="19061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1" name="Google Shape;6080;p106"/>
          <p:cNvSpPr/>
          <p:nvPr/>
        </p:nvSpPr>
        <p:spPr>
          <a:xfrm>
            <a:off x="11842014" y="22712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2" name="Google Shape;6080;p106"/>
          <p:cNvSpPr/>
          <p:nvPr/>
        </p:nvSpPr>
        <p:spPr>
          <a:xfrm>
            <a:off x="11844554" y="615622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3" name="Google Shape;6080;p106"/>
          <p:cNvSpPr/>
          <p:nvPr/>
        </p:nvSpPr>
        <p:spPr>
          <a:xfrm>
            <a:off x="11844554" y="5791097"/>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54" name="Google Shape;6080;p106"/>
          <p:cNvSpPr/>
          <p:nvPr/>
        </p:nvSpPr>
        <p:spPr>
          <a:xfrm>
            <a:off x="11844554" y="652134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5" name="Google Shape;6080;p106"/>
          <p:cNvSpPr/>
          <p:nvPr/>
        </p:nvSpPr>
        <p:spPr>
          <a:xfrm>
            <a:off x="11844554" y="688647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6" name="Google Shape;6080;p106"/>
          <p:cNvSpPr/>
          <p:nvPr/>
        </p:nvSpPr>
        <p:spPr>
          <a:xfrm>
            <a:off x="11842014" y="30999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7" name="Google Shape;6080;p106"/>
          <p:cNvSpPr/>
          <p:nvPr/>
        </p:nvSpPr>
        <p:spPr>
          <a:xfrm>
            <a:off x="11842014" y="2734842"/>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58" name="Google Shape;6080;p106"/>
          <p:cNvSpPr/>
          <p:nvPr/>
        </p:nvSpPr>
        <p:spPr>
          <a:xfrm>
            <a:off x="11842014" y="34650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9" name="Google Shape;6080;p106"/>
          <p:cNvSpPr/>
          <p:nvPr/>
        </p:nvSpPr>
        <p:spPr>
          <a:xfrm>
            <a:off x="11842014" y="383021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0" name="Google Shape;6080;p106"/>
          <p:cNvSpPr/>
          <p:nvPr/>
        </p:nvSpPr>
        <p:spPr>
          <a:xfrm>
            <a:off x="11844554" y="419534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1" name="Google Shape;6080;p106"/>
          <p:cNvSpPr/>
          <p:nvPr/>
        </p:nvSpPr>
        <p:spPr>
          <a:xfrm>
            <a:off x="11844554" y="45604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2" name="Google Shape;6080;p106"/>
          <p:cNvSpPr/>
          <p:nvPr/>
        </p:nvSpPr>
        <p:spPr>
          <a:xfrm>
            <a:off x="11844554" y="49255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3" name="Google Shape;6080;p106"/>
          <p:cNvSpPr/>
          <p:nvPr/>
        </p:nvSpPr>
        <p:spPr>
          <a:xfrm>
            <a:off x="11842014" y="529071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cxnSp>
        <p:nvCxnSpPr>
          <p:cNvPr id="64" name="直接箭头连接符 63"/>
          <p:cNvCxnSpPr>
            <a:stCxn id="13" idx="3"/>
            <a:endCxn id="52" idx="1"/>
          </p:cNvCxnSpPr>
          <p:nvPr/>
        </p:nvCxnSpPr>
        <p:spPr>
          <a:xfrm>
            <a:off x="10332480" y="5791200"/>
            <a:ext cx="1511935" cy="52705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Google Shape;6080;p106"/>
          <p:cNvSpPr/>
          <p:nvPr/>
        </p:nvSpPr>
        <p:spPr>
          <a:xfrm>
            <a:off x="8891804" y="127053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72" name="Google Shape;6080;p106"/>
          <p:cNvSpPr/>
          <p:nvPr/>
        </p:nvSpPr>
        <p:spPr>
          <a:xfrm>
            <a:off x="8894979" y="19252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73" name="Google Shape;6080;p106"/>
          <p:cNvSpPr/>
          <p:nvPr/>
        </p:nvSpPr>
        <p:spPr>
          <a:xfrm>
            <a:off x="8886724" y="25856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95614" y="636767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77" name="Google Shape;6080;p106"/>
          <p:cNvSpPr/>
          <p:nvPr/>
        </p:nvSpPr>
        <p:spPr>
          <a:xfrm>
            <a:off x="8912759" y="700585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1024*7*7</a:t>
            </a:r>
            <a:endParaRPr lang="en-US" sz="100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8712383" y="150002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8715274" y="214429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8712835" y="5304790"/>
            <a:ext cx="1620000" cy="972000"/>
          </a:xfrm>
          <a:prstGeom prst="rect">
            <a:avLst/>
          </a:prstGeom>
          <a:solidFill>
            <a:srgbClr val="BFCCE9"/>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43" name="Google Shape;6080;p106"/>
          <p:cNvSpPr/>
          <p:nvPr/>
        </p:nvSpPr>
        <p:spPr>
          <a:xfrm>
            <a:off x="11842014" y="154104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4" name="Google Shape;6080;p106"/>
          <p:cNvSpPr/>
          <p:nvPr/>
        </p:nvSpPr>
        <p:spPr>
          <a:xfrm>
            <a:off x="11842014" y="1175917"/>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cxnSp>
        <p:nvCxnSpPr>
          <p:cNvPr id="47" name="直接箭头连接符 46"/>
          <p:cNvCxnSpPr>
            <a:stCxn id="12" idx="3"/>
            <a:endCxn id="51" idx="1"/>
          </p:cNvCxnSpPr>
          <p:nvPr/>
        </p:nvCxnSpPr>
        <p:spPr>
          <a:xfrm flipV="1">
            <a:off x="10326130" y="2433320"/>
            <a:ext cx="1515745" cy="936625"/>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5" idx="3"/>
            <a:endCxn id="60" idx="1"/>
          </p:cNvCxnSpPr>
          <p:nvPr/>
        </p:nvCxnSpPr>
        <p:spPr>
          <a:xfrm flipV="1">
            <a:off x="10317875" y="4357370"/>
            <a:ext cx="1526540" cy="22733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Google Shape;6080;p106"/>
          <p:cNvSpPr/>
          <p:nvPr/>
        </p:nvSpPr>
        <p:spPr>
          <a:xfrm>
            <a:off x="11842014" y="19061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1" name="Google Shape;6080;p106"/>
          <p:cNvSpPr/>
          <p:nvPr/>
        </p:nvSpPr>
        <p:spPr>
          <a:xfrm>
            <a:off x="11842014" y="22712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2" name="Google Shape;6080;p106"/>
          <p:cNvSpPr/>
          <p:nvPr/>
        </p:nvSpPr>
        <p:spPr>
          <a:xfrm>
            <a:off x="11844554" y="615622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3" name="Google Shape;6080;p106"/>
          <p:cNvSpPr/>
          <p:nvPr/>
        </p:nvSpPr>
        <p:spPr>
          <a:xfrm>
            <a:off x="11844554" y="5791097"/>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54" name="Google Shape;6080;p106"/>
          <p:cNvSpPr/>
          <p:nvPr/>
        </p:nvSpPr>
        <p:spPr>
          <a:xfrm>
            <a:off x="11844554" y="652134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5" name="Google Shape;6080;p106"/>
          <p:cNvSpPr/>
          <p:nvPr/>
        </p:nvSpPr>
        <p:spPr>
          <a:xfrm>
            <a:off x="11844554" y="688647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6" name="Google Shape;6080;p106"/>
          <p:cNvSpPr/>
          <p:nvPr/>
        </p:nvSpPr>
        <p:spPr>
          <a:xfrm>
            <a:off x="11842014" y="30999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7" name="Google Shape;6080;p106"/>
          <p:cNvSpPr/>
          <p:nvPr/>
        </p:nvSpPr>
        <p:spPr>
          <a:xfrm>
            <a:off x="11842014" y="2734842"/>
            <a:ext cx="1440000" cy="324000"/>
          </a:xfrm>
          <a:prstGeom prst="rect">
            <a:avLst/>
          </a:prstGeom>
          <a:solidFill>
            <a:srgbClr val="DCEFEA"/>
          </a:solidFill>
          <a:ln w="12700" cap="flat" cmpd="sng">
            <a:solidFill>
              <a:srgbClr val="A2D5C7"/>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58" name="Google Shape;6080;p106"/>
          <p:cNvSpPr/>
          <p:nvPr/>
        </p:nvSpPr>
        <p:spPr>
          <a:xfrm>
            <a:off x="11842014" y="34650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9" name="Google Shape;6080;p106"/>
          <p:cNvSpPr/>
          <p:nvPr/>
        </p:nvSpPr>
        <p:spPr>
          <a:xfrm>
            <a:off x="11842014" y="383021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0" name="Google Shape;6080;p106"/>
          <p:cNvSpPr/>
          <p:nvPr/>
        </p:nvSpPr>
        <p:spPr>
          <a:xfrm>
            <a:off x="11844554" y="419534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1" name="Google Shape;6080;p106"/>
          <p:cNvSpPr/>
          <p:nvPr/>
        </p:nvSpPr>
        <p:spPr>
          <a:xfrm>
            <a:off x="11844554" y="456046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2" name="Google Shape;6080;p106"/>
          <p:cNvSpPr/>
          <p:nvPr/>
        </p:nvSpPr>
        <p:spPr>
          <a:xfrm>
            <a:off x="11844554" y="4925592"/>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63" name="Google Shape;6080;p106"/>
          <p:cNvSpPr/>
          <p:nvPr/>
        </p:nvSpPr>
        <p:spPr>
          <a:xfrm>
            <a:off x="11842014" y="5290717"/>
            <a:ext cx="1440000" cy="324000"/>
          </a:xfrm>
          <a:prstGeom prst="rect">
            <a:avLst/>
          </a:prstGeom>
          <a:solidFill>
            <a:srgbClr val="E4FFF9"/>
          </a:solidFill>
          <a:ln w="12700" cap="flat" cmpd="sng">
            <a:solidFill>
              <a:srgbClr val="83D1AE"/>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cxnSp>
        <p:nvCxnSpPr>
          <p:cNvPr id="64" name="直接箭头连接符 63"/>
          <p:cNvCxnSpPr>
            <a:stCxn id="13" idx="3"/>
            <a:endCxn id="52" idx="1"/>
          </p:cNvCxnSpPr>
          <p:nvPr/>
        </p:nvCxnSpPr>
        <p:spPr>
          <a:xfrm>
            <a:off x="10332480" y="5791200"/>
            <a:ext cx="1511935" cy="52705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Google Shape;6080;p106"/>
          <p:cNvSpPr/>
          <p:nvPr/>
        </p:nvSpPr>
        <p:spPr>
          <a:xfrm>
            <a:off x="8891804" y="127053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72" name="Google Shape;6080;p106"/>
          <p:cNvSpPr/>
          <p:nvPr/>
        </p:nvSpPr>
        <p:spPr>
          <a:xfrm>
            <a:off x="8894979" y="19252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73" name="Google Shape;6080;p106"/>
          <p:cNvSpPr/>
          <p:nvPr/>
        </p:nvSpPr>
        <p:spPr>
          <a:xfrm>
            <a:off x="8886724" y="258561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7783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43" name="Google Shape;6080;p106"/>
          <p:cNvSpPr/>
          <p:nvPr/>
        </p:nvSpPr>
        <p:spPr>
          <a:xfrm>
            <a:off x="11842014" y="154104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4" name="Google Shape;6080;p106"/>
          <p:cNvSpPr/>
          <p:nvPr/>
        </p:nvSpPr>
        <p:spPr>
          <a:xfrm>
            <a:off x="11842014" y="1175917"/>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cxnSp>
        <p:nvCxnSpPr>
          <p:cNvPr id="47" name="直接箭头连接符 46"/>
          <p:cNvCxnSpPr>
            <a:stCxn id="12" idx="3"/>
            <a:endCxn id="51" idx="1"/>
          </p:cNvCxnSpPr>
          <p:nvPr/>
        </p:nvCxnSpPr>
        <p:spPr>
          <a:xfrm flipV="1">
            <a:off x="10326130" y="2433320"/>
            <a:ext cx="1515745" cy="936625"/>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24" idx="1"/>
          </p:cNvCxnSpPr>
          <p:nvPr/>
        </p:nvCxnSpPr>
        <p:spPr>
          <a:xfrm flipV="1">
            <a:off x="10315335" y="4362450"/>
            <a:ext cx="1526540" cy="2794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Google Shape;6080;p106"/>
          <p:cNvSpPr/>
          <p:nvPr/>
        </p:nvSpPr>
        <p:spPr>
          <a:xfrm>
            <a:off x="11842014" y="190616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1" name="Google Shape;6080;p106"/>
          <p:cNvSpPr/>
          <p:nvPr/>
        </p:nvSpPr>
        <p:spPr>
          <a:xfrm>
            <a:off x="11842014" y="227129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cxnSp>
        <p:nvCxnSpPr>
          <p:cNvPr id="64" name="直接箭头连接符 63"/>
          <p:cNvCxnSpPr>
            <a:stCxn id="13" idx="3"/>
            <a:endCxn id="52" idx="1"/>
          </p:cNvCxnSpPr>
          <p:nvPr/>
        </p:nvCxnSpPr>
        <p:spPr>
          <a:xfrm>
            <a:off x="10332480" y="5791200"/>
            <a:ext cx="1511935" cy="52705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7783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3" name="Google Shape;6080;p106"/>
          <p:cNvSpPr/>
          <p:nvPr/>
        </p:nvSpPr>
        <p:spPr>
          <a:xfrm>
            <a:off x="11842014" y="612955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 name="Google Shape;6080;p106"/>
          <p:cNvSpPr/>
          <p:nvPr/>
        </p:nvSpPr>
        <p:spPr>
          <a:xfrm>
            <a:off x="11842014" y="5764427"/>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6" name="Google Shape;6080;p106"/>
          <p:cNvSpPr/>
          <p:nvPr/>
        </p:nvSpPr>
        <p:spPr>
          <a:xfrm>
            <a:off x="11842014" y="649467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7" name="Google Shape;6080;p106"/>
          <p:cNvSpPr/>
          <p:nvPr/>
        </p:nvSpPr>
        <p:spPr>
          <a:xfrm>
            <a:off x="11842014" y="685980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0" name="Google Shape;6080;p106"/>
          <p:cNvSpPr/>
          <p:nvPr/>
        </p:nvSpPr>
        <p:spPr>
          <a:xfrm>
            <a:off x="11842014" y="310504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1" name="Google Shape;6080;p106"/>
          <p:cNvSpPr/>
          <p:nvPr/>
        </p:nvSpPr>
        <p:spPr>
          <a:xfrm>
            <a:off x="11842014" y="2739922"/>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22" name="Google Shape;6080;p106"/>
          <p:cNvSpPr/>
          <p:nvPr/>
        </p:nvSpPr>
        <p:spPr>
          <a:xfrm>
            <a:off x="11842014" y="347017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3" name="Google Shape;6080;p106"/>
          <p:cNvSpPr/>
          <p:nvPr/>
        </p:nvSpPr>
        <p:spPr>
          <a:xfrm>
            <a:off x="11842014" y="383529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4" name="Google Shape;6080;p106"/>
          <p:cNvSpPr/>
          <p:nvPr/>
        </p:nvSpPr>
        <p:spPr>
          <a:xfrm>
            <a:off x="11842014" y="420042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5" name="Google Shape;6080;p106"/>
          <p:cNvSpPr/>
          <p:nvPr/>
        </p:nvSpPr>
        <p:spPr>
          <a:xfrm>
            <a:off x="11842014" y="456554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6" name="Google Shape;6080;p106"/>
          <p:cNvSpPr/>
          <p:nvPr/>
        </p:nvSpPr>
        <p:spPr>
          <a:xfrm>
            <a:off x="11842014" y="493067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7" name="Google Shape;6080;p106"/>
          <p:cNvSpPr/>
          <p:nvPr/>
        </p:nvSpPr>
        <p:spPr>
          <a:xfrm>
            <a:off x="11842014" y="529579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11" name="Google Shape;6080;p106"/>
          <p:cNvSpPr/>
          <p:nvPr/>
        </p:nvSpPr>
        <p:spPr>
          <a:xfrm>
            <a:off x="8878469" y="26726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14" name="Google Shape;6082;p106"/>
          <p:cNvSpPr/>
          <p:nvPr/>
        </p:nvSpPr>
        <p:spPr>
          <a:xfrm>
            <a:off x="8673648" y="159400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15" name="Google Shape;6080;p106"/>
          <p:cNvSpPr/>
          <p:nvPr/>
        </p:nvSpPr>
        <p:spPr>
          <a:xfrm>
            <a:off x="8676539" y="223827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16" name="Google Shape;6080;p106"/>
          <p:cNvSpPr/>
          <p:nvPr/>
        </p:nvSpPr>
        <p:spPr>
          <a:xfrm>
            <a:off x="8853069" y="138356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17" name="Google Shape;6080;p106"/>
          <p:cNvSpPr/>
          <p:nvPr/>
        </p:nvSpPr>
        <p:spPr>
          <a:xfrm>
            <a:off x="8856244" y="201919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18" name="Google Shape;6080;p106"/>
          <p:cNvSpPr/>
          <p:nvPr/>
        </p:nvSpPr>
        <p:spPr>
          <a:xfrm>
            <a:off x="8712835" y="5304790"/>
            <a:ext cx="1620000" cy="972000"/>
          </a:xfrm>
          <a:prstGeom prst="rect">
            <a:avLst/>
          </a:prstGeom>
          <a:solidFill>
            <a:srgbClr val="7DCDF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7783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11" name="Google Shape;6080;p106"/>
          <p:cNvSpPr/>
          <p:nvPr/>
        </p:nvSpPr>
        <p:spPr>
          <a:xfrm>
            <a:off x="8878469" y="26726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14" name="Google Shape;6082;p106"/>
          <p:cNvSpPr/>
          <p:nvPr/>
        </p:nvSpPr>
        <p:spPr>
          <a:xfrm>
            <a:off x="8673648" y="159400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15" name="Google Shape;6080;p106"/>
          <p:cNvSpPr/>
          <p:nvPr/>
        </p:nvSpPr>
        <p:spPr>
          <a:xfrm>
            <a:off x="8676539" y="223827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16" name="Google Shape;6080;p106"/>
          <p:cNvSpPr/>
          <p:nvPr/>
        </p:nvSpPr>
        <p:spPr>
          <a:xfrm>
            <a:off x="8853069" y="138356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17" name="Google Shape;6080;p106"/>
          <p:cNvSpPr/>
          <p:nvPr/>
        </p:nvSpPr>
        <p:spPr>
          <a:xfrm>
            <a:off x="8856244" y="201919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18" name="Google Shape;6080;p106"/>
          <p:cNvSpPr/>
          <p:nvPr/>
        </p:nvSpPr>
        <p:spPr>
          <a:xfrm>
            <a:off x="8712835" y="5304790"/>
            <a:ext cx="1620000" cy="972000"/>
          </a:xfrm>
          <a:prstGeom prst="rect">
            <a:avLst/>
          </a:prstGeom>
          <a:solidFill>
            <a:srgbClr val="7DCDF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6082" name="Google Shape;6082;p106"/>
          <p:cNvSpPr/>
          <p:nvPr/>
        </p:nvSpPr>
        <p:spPr>
          <a:xfrm>
            <a:off x="6961688" y="159908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6964579" y="224335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2" name="Google Shape;6080;p106"/>
          <p:cNvSpPr/>
          <p:nvPr/>
        </p:nvSpPr>
        <p:spPr>
          <a:xfrm>
            <a:off x="6986270" y="390588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8" name="Google Shape;6080;p106"/>
          <p:cNvSpPr/>
          <p:nvPr/>
        </p:nvSpPr>
        <p:spPr>
          <a:xfrm>
            <a:off x="6994525" y="288861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7000875" y="5309870"/>
            <a:ext cx="1620000" cy="972000"/>
          </a:xfrm>
          <a:prstGeom prst="rect">
            <a:avLst/>
          </a:prstGeom>
          <a:solidFill>
            <a:srgbClr val="7DCDF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72" name="Google Shape;6080;p106"/>
          <p:cNvSpPr/>
          <p:nvPr/>
        </p:nvSpPr>
        <p:spPr>
          <a:xfrm>
            <a:off x="7144284" y="202427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73" name="Google Shape;6080;p106"/>
          <p:cNvSpPr/>
          <p:nvPr/>
        </p:nvSpPr>
        <p:spPr>
          <a:xfrm>
            <a:off x="7166509" y="26776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9" name="Google Shape;6080;p106"/>
          <p:cNvSpPr/>
          <p:nvPr/>
        </p:nvSpPr>
        <p:spPr>
          <a:xfrm>
            <a:off x="7180479" y="378767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10" name="Google Shape;6080;p106"/>
          <p:cNvSpPr/>
          <p:nvPr/>
        </p:nvSpPr>
        <p:spPr>
          <a:xfrm>
            <a:off x="7165874" y="51160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19" name="Google Shape;6080;p106"/>
          <p:cNvSpPr/>
          <p:nvPr/>
        </p:nvSpPr>
        <p:spPr>
          <a:xfrm>
            <a:off x="7165874" y="628576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28" name="Google Shape;6080;p106"/>
          <p:cNvSpPr/>
          <p:nvPr/>
        </p:nvSpPr>
        <p:spPr>
          <a:xfrm>
            <a:off x="6877050" y="7057390"/>
            <a:ext cx="1620000" cy="432000"/>
          </a:xfrm>
          <a:prstGeom prst="rect">
            <a:avLst/>
          </a:prstGeom>
          <a:solidFill>
            <a:srgbClr val="B0C5F4"/>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FC</a:t>
            </a:r>
            <a:endParaRPr lang="en-US" sz="1200"/>
          </a:p>
        </p:txBody>
      </p:sp>
      <p:sp>
        <p:nvSpPr>
          <p:cNvPr id="29" name="Google Shape;6080;p106"/>
          <p:cNvSpPr/>
          <p:nvPr/>
        </p:nvSpPr>
        <p:spPr>
          <a:xfrm>
            <a:off x="6876314" y="6400697"/>
            <a:ext cx="1620000" cy="432000"/>
          </a:xfrm>
          <a:prstGeom prst="rect">
            <a:avLst/>
          </a:prstGeom>
          <a:solidFill>
            <a:srgbClr val="FDC6E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Conv5</a:t>
            </a:r>
            <a:endParaRPr lang="en-US" sz="1200"/>
          </a:p>
        </p:txBody>
      </p:sp>
      <p:sp>
        <p:nvSpPr>
          <p:cNvPr id="77" name="Google Shape;6080;p106"/>
          <p:cNvSpPr/>
          <p:nvPr/>
        </p:nvSpPr>
        <p:spPr>
          <a:xfrm>
            <a:off x="7056654" y="683694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1024*7*7</a:t>
            </a:r>
            <a:endParaRPr lang="en-US" sz="1000"/>
          </a:p>
        </p:txBody>
      </p:sp>
      <p:sp>
        <p:nvSpPr>
          <p:cNvPr id="30" name="Google Shape;6080;p106"/>
          <p:cNvSpPr/>
          <p:nvPr/>
        </p:nvSpPr>
        <p:spPr>
          <a:xfrm>
            <a:off x="7141109" y="138864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8673648" y="159400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8676539" y="223827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8712835" y="5304790"/>
            <a:ext cx="1620000" cy="972000"/>
          </a:xfrm>
          <a:prstGeom prst="rect">
            <a:avLst/>
          </a:prstGeom>
          <a:solidFill>
            <a:srgbClr val="7DCDF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72" name="Google Shape;6080;p106"/>
          <p:cNvSpPr/>
          <p:nvPr/>
        </p:nvSpPr>
        <p:spPr>
          <a:xfrm>
            <a:off x="8856244" y="201919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73" name="Google Shape;6080;p106"/>
          <p:cNvSpPr/>
          <p:nvPr/>
        </p:nvSpPr>
        <p:spPr>
          <a:xfrm>
            <a:off x="8878469" y="26726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7783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16" name="Google Shape;6080;p106"/>
          <p:cNvSpPr/>
          <p:nvPr/>
        </p:nvSpPr>
        <p:spPr>
          <a:xfrm>
            <a:off x="8716010" y="7134225"/>
            <a:ext cx="1620000" cy="432000"/>
          </a:xfrm>
          <a:prstGeom prst="rect">
            <a:avLst/>
          </a:prstGeom>
          <a:solidFill>
            <a:srgbClr val="B0C5F4"/>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FC</a:t>
            </a:r>
            <a:endParaRPr lang="en-US" sz="1200"/>
          </a:p>
        </p:txBody>
      </p:sp>
      <p:sp>
        <p:nvSpPr>
          <p:cNvPr id="18" name="Google Shape;6080;p106"/>
          <p:cNvSpPr/>
          <p:nvPr/>
        </p:nvSpPr>
        <p:spPr>
          <a:xfrm>
            <a:off x="8715909" y="6489597"/>
            <a:ext cx="1620000" cy="432000"/>
          </a:xfrm>
          <a:prstGeom prst="rect">
            <a:avLst/>
          </a:prstGeom>
          <a:solidFill>
            <a:srgbClr val="FDC6E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Conv5</a:t>
            </a:r>
            <a:endParaRPr lang="en-US" sz="1200"/>
          </a:p>
        </p:txBody>
      </p:sp>
      <p:sp>
        <p:nvSpPr>
          <p:cNvPr id="77" name="Google Shape;6080;p106"/>
          <p:cNvSpPr/>
          <p:nvPr/>
        </p:nvSpPr>
        <p:spPr>
          <a:xfrm>
            <a:off x="8896249" y="69194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1024*7*7</a:t>
            </a:r>
            <a:endParaRPr lang="en-US" sz="1000"/>
          </a:p>
        </p:txBody>
      </p:sp>
      <p:sp>
        <p:nvSpPr>
          <p:cNvPr id="2" name="Google Shape;6080;p106"/>
          <p:cNvSpPr/>
          <p:nvPr/>
        </p:nvSpPr>
        <p:spPr>
          <a:xfrm>
            <a:off x="8853069" y="138356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8" name="Google Shape;6080;p106"/>
          <p:cNvSpPr/>
          <p:nvPr/>
        </p:nvSpPr>
        <p:spPr>
          <a:xfrm>
            <a:off x="1062228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9" name="Google Shape;6080;p106"/>
          <p:cNvSpPr/>
          <p:nvPr/>
        </p:nvSpPr>
        <p:spPr>
          <a:xfrm>
            <a:off x="1063053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0" name="Google Shape;6080;p106"/>
          <p:cNvSpPr/>
          <p:nvPr/>
        </p:nvSpPr>
        <p:spPr>
          <a:xfrm>
            <a:off x="1081648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11" name="Google Shape;6080;p106"/>
          <p:cNvSpPr/>
          <p:nvPr/>
        </p:nvSpPr>
        <p:spPr>
          <a:xfrm>
            <a:off x="1080188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14" name="Google Shape;6080;p106"/>
          <p:cNvSpPr/>
          <p:nvPr/>
        </p:nvSpPr>
        <p:spPr>
          <a:xfrm>
            <a:off x="1080188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15" name="Google Shape;6080;p106"/>
          <p:cNvSpPr/>
          <p:nvPr/>
        </p:nvSpPr>
        <p:spPr>
          <a:xfrm>
            <a:off x="10802519" y="26726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17" name="Google Shape;6082;p106"/>
          <p:cNvSpPr/>
          <p:nvPr/>
        </p:nvSpPr>
        <p:spPr>
          <a:xfrm>
            <a:off x="10597698" y="159400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19" name="Google Shape;6080;p106"/>
          <p:cNvSpPr/>
          <p:nvPr/>
        </p:nvSpPr>
        <p:spPr>
          <a:xfrm>
            <a:off x="10600589" y="223827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28" name="Google Shape;6080;p106"/>
          <p:cNvSpPr/>
          <p:nvPr/>
        </p:nvSpPr>
        <p:spPr>
          <a:xfrm>
            <a:off x="10777119" y="138356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29" name="Google Shape;6080;p106"/>
          <p:cNvSpPr/>
          <p:nvPr/>
        </p:nvSpPr>
        <p:spPr>
          <a:xfrm>
            <a:off x="10780294" y="201919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30" name="Google Shape;6080;p106"/>
          <p:cNvSpPr/>
          <p:nvPr/>
        </p:nvSpPr>
        <p:spPr>
          <a:xfrm>
            <a:off x="10636885" y="5304790"/>
            <a:ext cx="1620000" cy="972000"/>
          </a:xfrm>
          <a:prstGeom prst="rect">
            <a:avLst/>
          </a:prstGeom>
          <a:solidFill>
            <a:srgbClr val="7DCDF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8673648" y="1594002"/>
            <a:ext cx="1620000" cy="432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8676539" y="223827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8712835" y="5304790"/>
            <a:ext cx="1620000" cy="972000"/>
          </a:xfrm>
          <a:prstGeom prst="rect">
            <a:avLst/>
          </a:prstGeom>
          <a:solidFill>
            <a:srgbClr val="7DCDF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43" name="Google Shape;6080;p106"/>
          <p:cNvSpPr/>
          <p:nvPr/>
        </p:nvSpPr>
        <p:spPr>
          <a:xfrm>
            <a:off x="11842014" y="154104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4" name="Google Shape;6080;p106"/>
          <p:cNvSpPr/>
          <p:nvPr/>
        </p:nvSpPr>
        <p:spPr>
          <a:xfrm>
            <a:off x="11842014" y="1175917"/>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cxnSp>
        <p:nvCxnSpPr>
          <p:cNvPr id="47" name="直接箭头连接符 46"/>
          <p:cNvCxnSpPr>
            <a:stCxn id="12" idx="3"/>
            <a:endCxn id="51" idx="1"/>
          </p:cNvCxnSpPr>
          <p:nvPr/>
        </p:nvCxnSpPr>
        <p:spPr>
          <a:xfrm flipV="1">
            <a:off x="10326130" y="2433320"/>
            <a:ext cx="1515745" cy="936625"/>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24" idx="1"/>
          </p:cNvCxnSpPr>
          <p:nvPr/>
        </p:nvCxnSpPr>
        <p:spPr>
          <a:xfrm flipV="1">
            <a:off x="10315335" y="4362450"/>
            <a:ext cx="1526540" cy="2794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Google Shape;6080;p106"/>
          <p:cNvSpPr/>
          <p:nvPr/>
        </p:nvSpPr>
        <p:spPr>
          <a:xfrm>
            <a:off x="11842014" y="190616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1" name="Google Shape;6080;p106"/>
          <p:cNvSpPr/>
          <p:nvPr/>
        </p:nvSpPr>
        <p:spPr>
          <a:xfrm>
            <a:off x="11842014" y="227129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cxnSp>
        <p:nvCxnSpPr>
          <p:cNvPr id="64" name="直接箭头连接符 63"/>
          <p:cNvCxnSpPr>
            <a:stCxn id="13" idx="3"/>
            <a:endCxn id="52" idx="1"/>
          </p:cNvCxnSpPr>
          <p:nvPr/>
        </p:nvCxnSpPr>
        <p:spPr>
          <a:xfrm>
            <a:off x="10332480" y="5791200"/>
            <a:ext cx="1511935" cy="52705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2" name="Google Shape;6080;p106"/>
          <p:cNvSpPr/>
          <p:nvPr/>
        </p:nvSpPr>
        <p:spPr>
          <a:xfrm>
            <a:off x="8856244" y="201919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73" name="Google Shape;6080;p106"/>
          <p:cNvSpPr/>
          <p:nvPr/>
        </p:nvSpPr>
        <p:spPr>
          <a:xfrm>
            <a:off x="8878469" y="26726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7783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3" name="Google Shape;6080;p106"/>
          <p:cNvSpPr/>
          <p:nvPr/>
        </p:nvSpPr>
        <p:spPr>
          <a:xfrm>
            <a:off x="11842014" y="612955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 name="Google Shape;6080;p106"/>
          <p:cNvSpPr/>
          <p:nvPr/>
        </p:nvSpPr>
        <p:spPr>
          <a:xfrm>
            <a:off x="11842014" y="5764427"/>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6" name="Google Shape;6080;p106"/>
          <p:cNvSpPr/>
          <p:nvPr/>
        </p:nvSpPr>
        <p:spPr>
          <a:xfrm>
            <a:off x="11842014" y="649467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7" name="Google Shape;6080;p106"/>
          <p:cNvSpPr/>
          <p:nvPr/>
        </p:nvSpPr>
        <p:spPr>
          <a:xfrm>
            <a:off x="11842014" y="685980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0" name="Google Shape;6080;p106"/>
          <p:cNvSpPr/>
          <p:nvPr/>
        </p:nvSpPr>
        <p:spPr>
          <a:xfrm>
            <a:off x="11842014" y="310504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1" name="Google Shape;6080;p106"/>
          <p:cNvSpPr/>
          <p:nvPr/>
        </p:nvSpPr>
        <p:spPr>
          <a:xfrm>
            <a:off x="11842014" y="2739922"/>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22" name="Google Shape;6080;p106"/>
          <p:cNvSpPr/>
          <p:nvPr/>
        </p:nvSpPr>
        <p:spPr>
          <a:xfrm>
            <a:off x="11842014" y="347017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3" name="Google Shape;6080;p106"/>
          <p:cNvSpPr/>
          <p:nvPr/>
        </p:nvSpPr>
        <p:spPr>
          <a:xfrm>
            <a:off x="11842014" y="383529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4" name="Google Shape;6080;p106"/>
          <p:cNvSpPr/>
          <p:nvPr/>
        </p:nvSpPr>
        <p:spPr>
          <a:xfrm>
            <a:off x="11842014" y="420042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5" name="Google Shape;6080;p106"/>
          <p:cNvSpPr/>
          <p:nvPr/>
        </p:nvSpPr>
        <p:spPr>
          <a:xfrm>
            <a:off x="11842014" y="456554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6" name="Google Shape;6080;p106"/>
          <p:cNvSpPr/>
          <p:nvPr/>
        </p:nvSpPr>
        <p:spPr>
          <a:xfrm>
            <a:off x="11842014" y="493067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7" name="Google Shape;6080;p106"/>
          <p:cNvSpPr/>
          <p:nvPr/>
        </p:nvSpPr>
        <p:spPr>
          <a:xfrm>
            <a:off x="11842014" y="529579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16" name="Google Shape;6080;p106"/>
          <p:cNvSpPr/>
          <p:nvPr/>
        </p:nvSpPr>
        <p:spPr>
          <a:xfrm>
            <a:off x="8716010" y="7179310"/>
            <a:ext cx="1620000" cy="432000"/>
          </a:xfrm>
          <a:prstGeom prst="rect">
            <a:avLst/>
          </a:prstGeom>
          <a:solidFill>
            <a:srgbClr val="B0C5F4"/>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FC</a:t>
            </a:r>
            <a:endParaRPr lang="en-US" sz="1200"/>
          </a:p>
        </p:txBody>
      </p:sp>
      <p:sp>
        <p:nvSpPr>
          <p:cNvPr id="18" name="Google Shape;6080;p106"/>
          <p:cNvSpPr/>
          <p:nvPr/>
        </p:nvSpPr>
        <p:spPr>
          <a:xfrm>
            <a:off x="8715274" y="6522617"/>
            <a:ext cx="1620000" cy="432000"/>
          </a:xfrm>
          <a:prstGeom prst="rect">
            <a:avLst/>
          </a:prstGeom>
          <a:solidFill>
            <a:srgbClr val="FDC6E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Conv5</a:t>
            </a:r>
            <a:endParaRPr lang="en-US" sz="1200"/>
          </a:p>
        </p:txBody>
      </p:sp>
      <p:sp>
        <p:nvSpPr>
          <p:cNvPr id="77" name="Google Shape;6080;p106"/>
          <p:cNvSpPr/>
          <p:nvPr/>
        </p:nvSpPr>
        <p:spPr>
          <a:xfrm>
            <a:off x="8895614" y="695886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1024*7*7</a:t>
            </a:r>
            <a:endParaRPr lang="en-US" sz="1000"/>
          </a:p>
        </p:txBody>
      </p:sp>
      <p:sp>
        <p:nvSpPr>
          <p:cNvPr id="2" name="Google Shape;6080;p106"/>
          <p:cNvSpPr/>
          <p:nvPr/>
        </p:nvSpPr>
        <p:spPr>
          <a:xfrm>
            <a:off x="8853069" y="138356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圆角矩形 3"/>
          <p:cNvSpPr/>
          <p:nvPr/>
        </p:nvSpPr>
        <p:spPr>
          <a:xfrm>
            <a:off x="13933063" y="2512343"/>
            <a:ext cx="2349937" cy="1893639"/>
          </a:xfrm>
          <a:prstGeom prst="roundRect">
            <a:avLst/>
          </a:prstGeom>
          <a:solidFill>
            <a:srgbClr val="046DA3">
              <a:alpha val="19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5" name="圆角矩形 4"/>
          <p:cNvSpPr/>
          <p:nvPr/>
        </p:nvSpPr>
        <p:spPr>
          <a:xfrm>
            <a:off x="11009567" y="5702330"/>
            <a:ext cx="2349937" cy="1893639"/>
          </a:xfrm>
          <a:prstGeom prst="roundRect">
            <a:avLst/>
          </a:prstGeom>
          <a:solidFill>
            <a:schemeClr val="tx2">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2" name="圆角矩形 11"/>
          <p:cNvSpPr/>
          <p:nvPr/>
        </p:nvSpPr>
        <p:spPr>
          <a:xfrm>
            <a:off x="13755769" y="5297998"/>
            <a:ext cx="2954533" cy="2391765"/>
          </a:xfrm>
          <a:prstGeom prst="roundRect">
            <a:avLst/>
          </a:prstGeom>
          <a:solidFill>
            <a:srgbClr val="B6D7A8">
              <a:alpha val="73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3" name="圆角矩形 12"/>
          <p:cNvSpPr/>
          <p:nvPr/>
        </p:nvSpPr>
        <p:spPr>
          <a:xfrm>
            <a:off x="17223466" y="5690288"/>
            <a:ext cx="2349937" cy="1893639"/>
          </a:xfrm>
          <a:prstGeom prst="roundRect">
            <a:avLst/>
          </a:prstGeom>
          <a:solidFill>
            <a:schemeClr val="tx2">
              <a:lumMod val="25000"/>
              <a:lumOff val="75000"/>
              <a:alpha val="54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7" name="流程图: 可选过程 16"/>
          <p:cNvSpPr/>
          <p:nvPr/>
        </p:nvSpPr>
        <p:spPr>
          <a:xfrm>
            <a:off x="14307780" y="3618867"/>
            <a:ext cx="1600214" cy="484817"/>
          </a:xfrm>
          <a:prstGeom prst="flowChartAlternateProcess">
            <a:avLst/>
          </a:prstGeom>
          <a:solidFill>
            <a:srgbClr val="C09BE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sp>
        <p:nvSpPr>
          <p:cNvPr id="22" name="文本框 21"/>
          <p:cNvSpPr txBox="1"/>
          <p:nvPr/>
        </p:nvSpPr>
        <p:spPr>
          <a:xfrm>
            <a:off x="14158215" y="2512343"/>
            <a:ext cx="1899343" cy="775074"/>
          </a:xfrm>
          <a:prstGeom prst="rect">
            <a:avLst/>
          </a:prstGeom>
          <a:noFill/>
        </p:spPr>
        <p:txBody>
          <a:bodyPr wrap="square" rtlCol="0">
            <a:noAutofit/>
          </a:bodyPr>
          <a:p>
            <a:pPr algn="ctr"/>
            <a:r>
              <a:rPr lang="en-US" altLang="zh-CN" sz="1795" b="1"/>
              <a:t>Ground Truth</a:t>
            </a:r>
            <a:endParaRPr lang="en-US" altLang="zh-CN" sz="1795" b="1"/>
          </a:p>
        </p:txBody>
      </p:sp>
      <p:sp>
        <p:nvSpPr>
          <p:cNvPr id="24" name="流程图: 可选过程 23"/>
          <p:cNvSpPr/>
          <p:nvPr/>
        </p:nvSpPr>
        <p:spPr>
          <a:xfrm>
            <a:off x="14308413" y="2997160"/>
            <a:ext cx="1600214" cy="484817"/>
          </a:xfrm>
          <a:prstGeom prst="flowChartAlternateProcess">
            <a:avLst/>
          </a:prstGeom>
          <a:solidFill>
            <a:srgbClr val="C7A3E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25" name="文本框 24"/>
          <p:cNvSpPr txBox="1"/>
          <p:nvPr/>
        </p:nvSpPr>
        <p:spPr>
          <a:xfrm>
            <a:off x="11009140" y="5769642"/>
            <a:ext cx="2349937" cy="390389"/>
          </a:xfrm>
          <a:prstGeom prst="rect">
            <a:avLst/>
          </a:prstGeom>
          <a:noFill/>
        </p:spPr>
        <p:txBody>
          <a:bodyPr wrap="square" rtlCol="0">
            <a:noAutofit/>
          </a:bodyPr>
          <a:p>
            <a:pPr algn="ctr"/>
            <a:r>
              <a:rPr lang="en-US" altLang="zh-CN" sz="1795" b="1"/>
              <a:t>Model Ensemble</a:t>
            </a:r>
            <a:endParaRPr lang="en-US" altLang="zh-CN" sz="1795" b="1"/>
          </a:p>
        </p:txBody>
      </p:sp>
      <p:sp>
        <p:nvSpPr>
          <p:cNvPr id="26" name="流程图: 可选过程 25"/>
          <p:cNvSpPr/>
          <p:nvPr/>
        </p:nvSpPr>
        <p:spPr>
          <a:xfrm>
            <a:off x="11384284" y="6159896"/>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NMS</a:t>
            </a:r>
            <a:endParaRPr lang="en-US" altLang="zh-CN" sz="1595">
              <a:solidFill>
                <a:schemeClr val="tx1"/>
              </a:solidFill>
            </a:endParaRPr>
          </a:p>
        </p:txBody>
      </p:sp>
      <p:sp>
        <p:nvSpPr>
          <p:cNvPr id="27" name="流程图: 可选过程 26"/>
          <p:cNvSpPr/>
          <p:nvPr/>
        </p:nvSpPr>
        <p:spPr>
          <a:xfrm>
            <a:off x="11384918" y="6801882"/>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WBF</a:t>
            </a:r>
            <a:endParaRPr lang="en-US" altLang="zh-CN" sz="1595">
              <a:solidFill>
                <a:schemeClr val="tx1"/>
              </a:solidFill>
            </a:endParaRPr>
          </a:p>
        </p:txBody>
      </p:sp>
      <p:sp>
        <p:nvSpPr>
          <p:cNvPr id="32" name="Google Shape;6362;p110"/>
          <p:cNvSpPr/>
          <p:nvPr/>
        </p:nvSpPr>
        <p:spPr>
          <a:xfrm>
            <a:off x="15021997" y="5917170"/>
            <a:ext cx="569106" cy="1688938"/>
          </a:xfrm>
          <a:prstGeom prst="cube">
            <a:avLst>
              <a:gd name="adj" fmla="val 56788"/>
            </a:avLst>
          </a:prstGeom>
          <a:solidFill>
            <a:srgbClr val="E6D8F5"/>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lstStyle/>
          <a:p>
            <a:pPr marL="0" lvl="0" indent="0" algn="l" rtl="0">
              <a:spcBef>
                <a:spcPts val="0"/>
              </a:spcBef>
              <a:spcAft>
                <a:spcPts val="0"/>
              </a:spcAft>
              <a:buNone/>
            </a:pPr>
            <a:endParaRPr sz="1795"/>
          </a:p>
        </p:txBody>
      </p:sp>
      <p:sp>
        <p:nvSpPr>
          <p:cNvPr id="31" name="Google Shape;6362;p110"/>
          <p:cNvSpPr/>
          <p:nvPr/>
        </p:nvSpPr>
        <p:spPr>
          <a:xfrm>
            <a:off x="15442806" y="6343683"/>
            <a:ext cx="457566" cy="1262426"/>
          </a:xfrm>
          <a:prstGeom prst="cube">
            <a:avLst>
              <a:gd name="adj" fmla="val 56788"/>
            </a:avLst>
          </a:prstGeom>
          <a:solidFill>
            <a:schemeClr val="accent1">
              <a:lumMod val="20000"/>
              <a:lumOff val="8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0" name="Google Shape;6361;p110"/>
          <p:cNvSpPr/>
          <p:nvPr/>
        </p:nvSpPr>
        <p:spPr>
          <a:xfrm>
            <a:off x="15899738" y="6607955"/>
            <a:ext cx="348561" cy="939848"/>
          </a:xfrm>
          <a:prstGeom prst="cube">
            <a:avLst>
              <a:gd name="adj" fmla="val 56788"/>
            </a:avLst>
          </a:prstGeom>
          <a:solidFill>
            <a:schemeClr val="accent4">
              <a:lumMod val="40000"/>
              <a:lumOff val="6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3" name="文本框 32"/>
          <p:cNvSpPr txBox="1"/>
          <p:nvPr/>
        </p:nvSpPr>
        <p:spPr>
          <a:xfrm>
            <a:off x="13772281" y="5478118"/>
            <a:ext cx="2938056" cy="429047"/>
          </a:xfrm>
          <a:prstGeom prst="rect">
            <a:avLst/>
          </a:prstGeom>
          <a:noFill/>
        </p:spPr>
        <p:txBody>
          <a:bodyPr wrap="square" rtlCol="0">
            <a:noAutofit/>
          </a:bodyPr>
          <a:p>
            <a:pPr algn="ctr"/>
            <a:r>
              <a:rPr lang="en-US" altLang="zh-CN" sz="1795" b="1"/>
              <a:t>Self-trained Classifier</a:t>
            </a:r>
            <a:endParaRPr lang="en-US" altLang="zh-CN" sz="1795" b="1"/>
          </a:p>
        </p:txBody>
      </p:sp>
      <p:sp>
        <p:nvSpPr>
          <p:cNvPr id="34" name="文本框 33"/>
          <p:cNvSpPr txBox="1"/>
          <p:nvPr/>
        </p:nvSpPr>
        <p:spPr>
          <a:xfrm>
            <a:off x="13755804" y="6517464"/>
            <a:ext cx="1266228" cy="312438"/>
          </a:xfrm>
          <a:prstGeom prst="rect">
            <a:avLst/>
          </a:prstGeom>
          <a:noFill/>
        </p:spPr>
        <p:txBody>
          <a:bodyPr wrap="square" rtlCol="0">
            <a:noAutofit/>
          </a:bodyPr>
          <a:p>
            <a:pPr algn="ctr"/>
            <a:r>
              <a:rPr lang="en-US" altLang="zh-CN" sz="1795"/>
              <a:t>ResNet18</a:t>
            </a:r>
            <a:endParaRPr lang="en-US" altLang="zh-CN" sz="1795"/>
          </a:p>
        </p:txBody>
      </p:sp>
      <p:sp>
        <p:nvSpPr>
          <p:cNvPr id="36" name="文本框 35"/>
          <p:cNvSpPr txBox="1"/>
          <p:nvPr/>
        </p:nvSpPr>
        <p:spPr>
          <a:xfrm>
            <a:off x="17448618" y="5769507"/>
            <a:ext cx="1899343" cy="390389"/>
          </a:xfrm>
          <a:prstGeom prst="rect">
            <a:avLst/>
          </a:prstGeom>
          <a:noFill/>
        </p:spPr>
        <p:txBody>
          <a:bodyPr wrap="square" rtlCol="0">
            <a:noAutofit/>
          </a:bodyPr>
          <a:p>
            <a:pPr algn="ctr"/>
            <a:r>
              <a:rPr lang="en-US" altLang="zh-CN" sz="1795" b="1"/>
              <a:t>Prediction</a:t>
            </a:r>
            <a:endParaRPr lang="en-US" altLang="zh-CN" sz="1795" b="1"/>
          </a:p>
        </p:txBody>
      </p:sp>
      <p:sp>
        <p:nvSpPr>
          <p:cNvPr id="37" name="流程图: 可选过程 36"/>
          <p:cNvSpPr/>
          <p:nvPr/>
        </p:nvSpPr>
        <p:spPr>
          <a:xfrm>
            <a:off x="17598817" y="6206793"/>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38" name="流程图: 可选过程 37"/>
          <p:cNvSpPr/>
          <p:nvPr/>
        </p:nvSpPr>
        <p:spPr>
          <a:xfrm>
            <a:off x="17598817" y="6851948"/>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cxnSp>
        <p:nvCxnSpPr>
          <p:cNvPr id="44" name="直接箭头连接符 43"/>
          <p:cNvCxnSpPr/>
          <p:nvPr/>
        </p:nvCxnSpPr>
        <p:spPr>
          <a:xfrm flipV="1">
            <a:off x="10333551" y="3090048"/>
            <a:ext cx="3604758"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317686" y="6536976"/>
            <a:ext cx="692053" cy="253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3342565" y="6564861"/>
            <a:ext cx="429681" cy="634"/>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3" idx="1"/>
          </p:cNvCxnSpPr>
          <p:nvPr/>
        </p:nvCxnSpPr>
        <p:spPr>
          <a:xfrm flipV="1">
            <a:off x="16710302" y="6637108"/>
            <a:ext cx="513336" cy="887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Google Shape;6362;p110"/>
          <p:cNvSpPr/>
          <p:nvPr/>
        </p:nvSpPr>
        <p:spPr>
          <a:xfrm>
            <a:off x="981710" y="2686685"/>
            <a:ext cx="1008000" cy="3240000"/>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3" name="Google Shape;6362;p110"/>
          <p:cNvSpPr/>
          <p:nvPr/>
        </p:nvSpPr>
        <p:spPr>
          <a:xfrm>
            <a:off x="1624965" y="2724785"/>
            <a:ext cx="972185" cy="323977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4" name="Google Shape;6361;p110"/>
          <p:cNvSpPr/>
          <p:nvPr/>
        </p:nvSpPr>
        <p:spPr>
          <a:xfrm>
            <a:off x="2305685" y="2677160"/>
            <a:ext cx="981720" cy="3239770"/>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5" name="Google Shape;6361;p110"/>
          <p:cNvSpPr/>
          <p:nvPr/>
        </p:nvSpPr>
        <p:spPr>
          <a:xfrm>
            <a:off x="2996069" y="2677043"/>
            <a:ext cx="972000" cy="3240000"/>
          </a:xfrm>
          <a:prstGeom prst="cube">
            <a:avLst>
              <a:gd name="adj" fmla="val 56788"/>
            </a:avLst>
          </a:prstGeom>
          <a:solidFill>
            <a:srgbClr val="C09BE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cxnSp>
        <p:nvCxnSpPr>
          <p:cNvPr id="14" name="直接箭头连接符 13"/>
          <p:cNvCxnSpPr/>
          <p:nvPr/>
        </p:nvCxnSpPr>
        <p:spPr>
          <a:xfrm flipH="1">
            <a:off x="10322756" y="3862815"/>
            <a:ext cx="3615690" cy="1841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080" name="Google Shape;6080;p106"/>
          <p:cNvSpPr/>
          <p:nvPr/>
        </p:nvSpPr>
        <p:spPr>
          <a:xfrm>
            <a:off x="5969534" y="2677057"/>
            <a:ext cx="1100400" cy="394800"/>
          </a:xfrm>
          <a:prstGeom prst="rect">
            <a:avLst/>
          </a:prstGeom>
          <a:solidFill>
            <a:srgbClr val="F4CCCC"/>
          </a:solidFill>
          <a:ln w="6350"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000"/>
              <a:t>Conv</a:t>
            </a:r>
            <a:endParaRPr lang="en-US" altLang="en-GB" sz="1000"/>
          </a:p>
        </p:txBody>
      </p:sp>
      <p:sp>
        <p:nvSpPr>
          <p:cNvPr id="28" name="Google Shape;6080;p106"/>
          <p:cNvSpPr/>
          <p:nvPr/>
        </p:nvSpPr>
        <p:spPr>
          <a:xfrm>
            <a:off x="5969534" y="4099457"/>
            <a:ext cx="1100400" cy="394800"/>
          </a:xfrm>
          <a:prstGeom prst="rect">
            <a:avLst/>
          </a:prstGeom>
          <a:solidFill>
            <a:srgbClr val="F4CCCC"/>
          </a:solidFill>
          <a:ln w="6350"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000"/>
              <a:t>DWConv</a:t>
            </a:r>
            <a:endParaRPr lang="en-US" altLang="en-GB" sz="1000"/>
          </a:p>
        </p:txBody>
      </p:sp>
      <p:sp>
        <p:nvSpPr>
          <p:cNvPr id="29" name="Google Shape;6080;p106"/>
          <p:cNvSpPr/>
          <p:nvPr/>
        </p:nvSpPr>
        <p:spPr>
          <a:xfrm>
            <a:off x="5949214" y="5307227"/>
            <a:ext cx="1100400" cy="394800"/>
          </a:xfrm>
          <a:prstGeom prst="rect">
            <a:avLst/>
          </a:prstGeom>
          <a:solidFill>
            <a:srgbClr val="F4CCCC"/>
          </a:solidFill>
          <a:ln w="6350"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000"/>
              <a:t>Concat</a:t>
            </a:r>
            <a:endParaRPr lang="en-US" altLang="en-GB" sz="1000"/>
          </a:p>
        </p:txBody>
      </p:sp>
      <p:sp>
        <p:nvSpPr>
          <p:cNvPr id="35" name="Google Shape;6361;p110"/>
          <p:cNvSpPr/>
          <p:nvPr/>
        </p:nvSpPr>
        <p:spPr>
          <a:xfrm>
            <a:off x="3086100" y="5907405"/>
            <a:ext cx="932180" cy="2629535"/>
          </a:xfrm>
          <a:prstGeom prst="cube">
            <a:avLst>
              <a:gd name="adj" fmla="val 56788"/>
            </a:avLst>
          </a:prstGeom>
          <a:solidFill>
            <a:srgbClr val="C09BE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5" name="Google Shape;6362;p110"/>
          <p:cNvSpPr/>
          <p:nvPr/>
        </p:nvSpPr>
        <p:spPr>
          <a:xfrm>
            <a:off x="1078230" y="3070860"/>
            <a:ext cx="1007745" cy="2590165"/>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3" name="Google Shape;6362;p110"/>
          <p:cNvSpPr/>
          <p:nvPr/>
        </p:nvSpPr>
        <p:spPr>
          <a:xfrm>
            <a:off x="1741805" y="3055620"/>
            <a:ext cx="972185" cy="262890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4" name="Google Shape;6361;p110"/>
          <p:cNvSpPr/>
          <p:nvPr/>
        </p:nvSpPr>
        <p:spPr>
          <a:xfrm>
            <a:off x="2402205" y="3079115"/>
            <a:ext cx="981710" cy="2581910"/>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080" name="Google Shape;6080;p106"/>
          <p:cNvSpPr/>
          <p:nvPr/>
        </p:nvSpPr>
        <p:spPr>
          <a:xfrm>
            <a:off x="3777514" y="4286147"/>
            <a:ext cx="1100400" cy="394800"/>
          </a:xfrm>
          <a:prstGeom prst="rect">
            <a:avLst/>
          </a:prstGeom>
          <a:solidFill>
            <a:srgbClr val="F4CCCC"/>
          </a:solidFill>
          <a:ln w="635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2000"/>
              <a:t>Conv</a:t>
            </a:r>
            <a:endParaRPr lang="en-US" altLang="en-GB" sz="2000"/>
          </a:p>
        </p:txBody>
      </p:sp>
      <p:sp>
        <p:nvSpPr>
          <p:cNvPr id="2" name="Google Shape;6362;p110"/>
          <p:cNvSpPr/>
          <p:nvPr/>
        </p:nvSpPr>
        <p:spPr>
          <a:xfrm>
            <a:off x="5517515" y="2130425"/>
            <a:ext cx="615315" cy="1538605"/>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 name="Google Shape;6362;p110"/>
          <p:cNvSpPr/>
          <p:nvPr/>
        </p:nvSpPr>
        <p:spPr>
          <a:xfrm>
            <a:off x="5895340" y="2122805"/>
            <a:ext cx="593090" cy="156146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 name="Google Shape;6361;p110"/>
          <p:cNvSpPr/>
          <p:nvPr/>
        </p:nvSpPr>
        <p:spPr>
          <a:xfrm>
            <a:off x="6274435" y="2150745"/>
            <a:ext cx="598805" cy="1533525"/>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7" name="Google Shape;6361;p110"/>
          <p:cNvSpPr/>
          <p:nvPr/>
        </p:nvSpPr>
        <p:spPr>
          <a:xfrm>
            <a:off x="6710680" y="2150745"/>
            <a:ext cx="598805" cy="1533525"/>
          </a:xfrm>
          <a:prstGeom prst="cube">
            <a:avLst>
              <a:gd name="adj" fmla="val 56788"/>
            </a:avLst>
          </a:prstGeom>
          <a:solidFill>
            <a:srgbClr val="8ED3D8"/>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15" name="Google Shape;6362;p110"/>
          <p:cNvSpPr/>
          <p:nvPr/>
        </p:nvSpPr>
        <p:spPr>
          <a:xfrm>
            <a:off x="7105650" y="2144395"/>
            <a:ext cx="615315" cy="1538605"/>
          </a:xfrm>
          <a:prstGeom prst="cube">
            <a:avLst>
              <a:gd name="adj" fmla="val 56788"/>
            </a:avLst>
          </a:prstGeom>
          <a:solidFill>
            <a:srgbClr val="CBF7FF"/>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19" name="Google Shape;6362;p110"/>
          <p:cNvSpPr/>
          <p:nvPr/>
        </p:nvSpPr>
        <p:spPr>
          <a:xfrm>
            <a:off x="7483475" y="2136775"/>
            <a:ext cx="593090" cy="1561465"/>
          </a:xfrm>
          <a:prstGeom prst="cube">
            <a:avLst>
              <a:gd name="adj" fmla="val 56788"/>
            </a:avLst>
          </a:prstGeom>
          <a:solidFill>
            <a:srgbClr val="E4F2FF"/>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0" name="Google Shape;6362;p110"/>
          <p:cNvSpPr/>
          <p:nvPr/>
        </p:nvSpPr>
        <p:spPr>
          <a:xfrm>
            <a:off x="5517515" y="5177790"/>
            <a:ext cx="615315" cy="1538605"/>
          </a:xfrm>
          <a:prstGeom prst="cube">
            <a:avLst>
              <a:gd name="adj" fmla="val 56788"/>
            </a:avLst>
          </a:prstGeom>
          <a:solidFill>
            <a:srgbClr val="FEE8F8"/>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1" name="Google Shape;6362;p110"/>
          <p:cNvSpPr/>
          <p:nvPr/>
        </p:nvSpPr>
        <p:spPr>
          <a:xfrm>
            <a:off x="5895340" y="5170170"/>
            <a:ext cx="593090" cy="1561465"/>
          </a:xfrm>
          <a:prstGeom prst="cube">
            <a:avLst>
              <a:gd name="adj" fmla="val 56788"/>
            </a:avLst>
          </a:prstGeom>
          <a:solidFill>
            <a:srgbClr val="BECE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3" name="Google Shape;6361;p110"/>
          <p:cNvSpPr/>
          <p:nvPr/>
        </p:nvSpPr>
        <p:spPr>
          <a:xfrm>
            <a:off x="6274435" y="5198110"/>
            <a:ext cx="598805" cy="1533525"/>
          </a:xfrm>
          <a:prstGeom prst="cube">
            <a:avLst>
              <a:gd name="adj" fmla="val 56788"/>
            </a:avLst>
          </a:prstGeom>
          <a:solidFill>
            <a:srgbClr val="DCEFEA"/>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40" name="Google Shape;6362;p110"/>
          <p:cNvSpPr/>
          <p:nvPr/>
        </p:nvSpPr>
        <p:spPr>
          <a:xfrm>
            <a:off x="6710680" y="5177790"/>
            <a:ext cx="593090" cy="1561465"/>
          </a:xfrm>
          <a:prstGeom prst="cube">
            <a:avLst>
              <a:gd name="adj" fmla="val 56788"/>
            </a:avLst>
          </a:prstGeom>
          <a:solidFill>
            <a:srgbClr val="AFDCF2"/>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9" name="Google Shape;6362;p110"/>
          <p:cNvSpPr/>
          <p:nvPr/>
        </p:nvSpPr>
        <p:spPr>
          <a:xfrm>
            <a:off x="7105650" y="5191760"/>
            <a:ext cx="615315" cy="1538605"/>
          </a:xfrm>
          <a:prstGeom prst="cube">
            <a:avLst>
              <a:gd name="adj" fmla="val 56788"/>
            </a:avLst>
          </a:prstGeom>
          <a:solidFill>
            <a:srgbClr val="C09BE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5" name="Google Shape;6361;p110"/>
          <p:cNvSpPr/>
          <p:nvPr/>
        </p:nvSpPr>
        <p:spPr>
          <a:xfrm>
            <a:off x="7483475" y="5158105"/>
            <a:ext cx="598805" cy="1533525"/>
          </a:xfrm>
          <a:prstGeom prst="cube">
            <a:avLst>
              <a:gd name="adj" fmla="val 56788"/>
            </a:avLst>
          </a:prstGeom>
          <a:solidFill>
            <a:srgbClr val="CAE2C0"/>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7" name="Google Shape;6362;p110"/>
          <p:cNvSpPr/>
          <p:nvPr/>
        </p:nvSpPr>
        <p:spPr>
          <a:xfrm>
            <a:off x="9692005" y="3794125"/>
            <a:ext cx="480060" cy="1357630"/>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8" name="Google Shape;6362;p110"/>
          <p:cNvSpPr/>
          <p:nvPr/>
        </p:nvSpPr>
        <p:spPr>
          <a:xfrm>
            <a:off x="9902190" y="3803650"/>
            <a:ext cx="458470" cy="134810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9" name="Google Shape;6361;p110"/>
          <p:cNvSpPr/>
          <p:nvPr/>
        </p:nvSpPr>
        <p:spPr>
          <a:xfrm>
            <a:off x="10104120" y="3803015"/>
            <a:ext cx="467360" cy="1352550"/>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0" name="Google Shape;6361;p110"/>
          <p:cNvSpPr/>
          <p:nvPr/>
        </p:nvSpPr>
        <p:spPr>
          <a:xfrm>
            <a:off x="10300970" y="3803650"/>
            <a:ext cx="467360" cy="1352550"/>
          </a:xfrm>
          <a:prstGeom prst="cube">
            <a:avLst>
              <a:gd name="adj" fmla="val 56788"/>
            </a:avLst>
          </a:prstGeom>
          <a:solidFill>
            <a:srgbClr val="8ED3D8"/>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1" name="Google Shape;6362;p110"/>
          <p:cNvSpPr/>
          <p:nvPr/>
        </p:nvSpPr>
        <p:spPr>
          <a:xfrm>
            <a:off x="10508615" y="3803015"/>
            <a:ext cx="480060" cy="1357630"/>
          </a:xfrm>
          <a:prstGeom prst="cube">
            <a:avLst>
              <a:gd name="adj" fmla="val 56788"/>
            </a:avLst>
          </a:prstGeom>
          <a:solidFill>
            <a:srgbClr val="CBF7FF"/>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2" name="Google Shape;6362;p110"/>
          <p:cNvSpPr/>
          <p:nvPr/>
        </p:nvSpPr>
        <p:spPr>
          <a:xfrm>
            <a:off x="10717530" y="3803650"/>
            <a:ext cx="478800" cy="1357200"/>
          </a:xfrm>
          <a:prstGeom prst="cube">
            <a:avLst>
              <a:gd name="adj" fmla="val 56788"/>
            </a:avLst>
          </a:prstGeom>
          <a:solidFill>
            <a:srgbClr val="E4F2FF"/>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3" name="Google Shape;6362;p110"/>
          <p:cNvSpPr/>
          <p:nvPr/>
        </p:nvSpPr>
        <p:spPr>
          <a:xfrm>
            <a:off x="10901045" y="3800475"/>
            <a:ext cx="480060" cy="1357630"/>
          </a:xfrm>
          <a:prstGeom prst="cube">
            <a:avLst>
              <a:gd name="adj" fmla="val 56788"/>
            </a:avLst>
          </a:prstGeom>
          <a:solidFill>
            <a:srgbClr val="FEE8F8"/>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4" name="Google Shape;6362;p110"/>
          <p:cNvSpPr/>
          <p:nvPr/>
        </p:nvSpPr>
        <p:spPr>
          <a:xfrm>
            <a:off x="11111230" y="3805555"/>
            <a:ext cx="458470" cy="1348105"/>
          </a:xfrm>
          <a:prstGeom prst="cube">
            <a:avLst>
              <a:gd name="adj" fmla="val 56788"/>
            </a:avLst>
          </a:prstGeom>
          <a:solidFill>
            <a:srgbClr val="BECE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5" name="Google Shape;6361;p110"/>
          <p:cNvSpPr/>
          <p:nvPr/>
        </p:nvSpPr>
        <p:spPr>
          <a:xfrm>
            <a:off x="11313160" y="3804920"/>
            <a:ext cx="467360" cy="1352550"/>
          </a:xfrm>
          <a:prstGeom prst="cube">
            <a:avLst>
              <a:gd name="adj" fmla="val 56788"/>
            </a:avLst>
          </a:prstGeom>
          <a:solidFill>
            <a:srgbClr val="DCEFEA"/>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7" name="Google Shape;6361;p110"/>
          <p:cNvSpPr/>
          <p:nvPr/>
        </p:nvSpPr>
        <p:spPr>
          <a:xfrm>
            <a:off x="11510010" y="3805555"/>
            <a:ext cx="467360" cy="1352550"/>
          </a:xfrm>
          <a:prstGeom prst="cube">
            <a:avLst>
              <a:gd name="adj" fmla="val 56788"/>
            </a:avLst>
          </a:prstGeom>
          <a:solidFill>
            <a:srgbClr val="AFDCF2"/>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8" name="Google Shape;6362;p110"/>
          <p:cNvSpPr/>
          <p:nvPr/>
        </p:nvSpPr>
        <p:spPr>
          <a:xfrm>
            <a:off x="11717655" y="3804920"/>
            <a:ext cx="480060" cy="1357630"/>
          </a:xfrm>
          <a:prstGeom prst="cube">
            <a:avLst>
              <a:gd name="adj" fmla="val 56788"/>
            </a:avLst>
          </a:prstGeom>
          <a:solidFill>
            <a:srgbClr val="C09BE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9" name="Google Shape;6362;p110"/>
          <p:cNvSpPr/>
          <p:nvPr/>
        </p:nvSpPr>
        <p:spPr>
          <a:xfrm>
            <a:off x="11926570" y="3805555"/>
            <a:ext cx="478800" cy="1357200"/>
          </a:xfrm>
          <a:prstGeom prst="cube">
            <a:avLst>
              <a:gd name="adj" fmla="val 56788"/>
            </a:avLst>
          </a:prstGeom>
          <a:solidFill>
            <a:srgbClr val="A1B499"/>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71" name="Google Shape;6362;p110"/>
          <p:cNvSpPr/>
          <p:nvPr/>
        </p:nvSpPr>
        <p:spPr>
          <a:xfrm>
            <a:off x="14015085" y="3691255"/>
            <a:ext cx="480060" cy="1357630"/>
          </a:xfrm>
          <a:prstGeom prst="cube">
            <a:avLst>
              <a:gd name="adj" fmla="val 56788"/>
            </a:avLst>
          </a:prstGeom>
          <a:solidFill>
            <a:srgbClr val="A1B499"/>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78" name="Google Shape;6362;p110"/>
          <p:cNvSpPr/>
          <p:nvPr/>
        </p:nvSpPr>
        <p:spPr>
          <a:xfrm>
            <a:off x="14225270" y="3700780"/>
            <a:ext cx="458470" cy="1348105"/>
          </a:xfrm>
          <a:prstGeom prst="cube">
            <a:avLst>
              <a:gd name="adj" fmla="val 56788"/>
            </a:avLst>
          </a:prstGeom>
          <a:solidFill>
            <a:srgbClr val="CBF7FF"/>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79" name="Google Shape;6361;p110"/>
          <p:cNvSpPr/>
          <p:nvPr/>
        </p:nvSpPr>
        <p:spPr>
          <a:xfrm>
            <a:off x="14427200" y="3700145"/>
            <a:ext cx="467360" cy="1352550"/>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0" name="Google Shape;6361;p110"/>
          <p:cNvSpPr/>
          <p:nvPr/>
        </p:nvSpPr>
        <p:spPr>
          <a:xfrm>
            <a:off x="14624050" y="3700780"/>
            <a:ext cx="467360" cy="1352550"/>
          </a:xfrm>
          <a:prstGeom prst="cube">
            <a:avLst>
              <a:gd name="adj" fmla="val 56788"/>
            </a:avLst>
          </a:prstGeom>
          <a:solidFill>
            <a:srgbClr val="E4F2FF"/>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1" name="Google Shape;6362;p110"/>
          <p:cNvSpPr/>
          <p:nvPr/>
        </p:nvSpPr>
        <p:spPr>
          <a:xfrm>
            <a:off x="14831695" y="3700145"/>
            <a:ext cx="480060" cy="1357630"/>
          </a:xfrm>
          <a:prstGeom prst="cube">
            <a:avLst>
              <a:gd name="adj" fmla="val 56788"/>
            </a:avLst>
          </a:prstGeom>
          <a:solidFill>
            <a:srgbClr val="FEE8F8"/>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2" name="Google Shape;6362;p110"/>
          <p:cNvSpPr/>
          <p:nvPr/>
        </p:nvSpPr>
        <p:spPr>
          <a:xfrm>
            <a:off x="15040610" y="3700780"/>
            <a:ext cx="478800" cy="1357200"/>
          </a:xfrm>
          <a:prstGeom prst="cube">
            <a:avLst>
              <a:gd name="adj" fmla="val 56788"/>
            </a:avLst>
          </a:prstGeom>
          <a:solidFill>
            <a:srgbClr val="8ED3D8"/>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3" name="Google Shape;6362;p110"/>
          <p:cNvSpPr/>
          <p:nvPr/>
        </p:nvSpPr>
        <p:spPr>
          <a:xfrm>
            <a:off x="15224125" y="3697605"/>
            <a:ext cx="480060" cy="1357630"/>
          </a:xfrm>
          <a:prstGeom prst="cube">
            <a:avLst>
              <a:gd name="adj" fmla="val 56788"/>
            </a:avLst>
          </a:prstGeom>
          <a:solidFill>
            <a:srgbClr val="BECE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4" name="Google Shape;6362;p110"/>
          <p:cNvSpPr/>
          <p:nvPr/>
        </p:nvSpPr>
        <p:spPr>
          <a:xfrm>
            <a:off x="15434310" y="3702685"/>
            <a:ext cx="458470" cy="1348105"/>
          </a:xfrm>
          <a:prstGeom prst="cube">
            <a:avLst>
              <a:gd name="adj" fmla="val 56788"/>
            </a:avLst>
          </a:prstGeom>
          <a:solidFill>
            <a:srgbClr val="DCEFEA"/>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5" name="Google Shape;6361;p110"/>
          <p:cNvSpPr/>
          <p:nvPr/>
        </p:nvSpPr>
        <p:spPr>
          <a:xfrm>
            <a:off x="15636240" y="3702050"/>
            <a:ext cx="467360" cy="1352550"/>
          </a:xfrm>
          <a:prstGeom prst="cube">
            <a:avLst>
              <a:gd name="adj" fmla="val 56788"/>
            </a:avLst>
          </a:prstGeom>
          <a:solidFill>
            <a:srgbClr val="5E75BA"/>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6" name="Google Shape;6361;p110"/>
          <p:cNvSpPr/>
          <p:nvPr/>
        </p:nvSpPr>
        <p:spPr>
          <a:xfrm>
            <a:off x="15833090" y="3702685"/>
            <a:ext cx="467360" cy="135255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7" name="Google Shape;6362;p110"/>
          <p:cNvSpPr/>
          <p:nvPr/>
        </p:nvSpPr>
        <p:spPr>
          <a:xfrm>
            <a:off x="16040735" y="3702050"/>
            <a:ext cx="480060" cy="1357630"/>
          </a:xfrm>
          <a:prstGeom prst="cube">
            <a:avLst>
              <a:gd name="adj" fmla="val 56788"/>
            </a:avLst>
          </a:prstGeom>
          <a:solidFill>
            <a:srgbClr val="C09BE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8" name="Google Shape;6362;p110"/>
          <p:cNvSpPr/>
          <p:nvPr/>
        </p:nvSpPr>
        <p:spPr>
          <a:xfrm>
            <a:off x="16249650" y="3702685"/>
            <a:ext cx="478800" cy="1357200"/>
          </a:xfrm>
          <a:prstGeom prst="cube">
            <a:avLst>
              <a:gd name="adj" fmla="val 56788"/>
            </a:avLst>
          </a:prstGeom>
          <a:solidFill>
            <a:srgbClr val="8C94B0"/>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101" name="Google Shape;6080;p106"/>
          <p:cNvSpPr/>
          <p:nvPr/>
        </p:nvSpPr>
        <p:spPr>
          <a:xfrm>
            <a:off x="5853430" y="4302760"/>
            <a:ext cx="1456055" cy="394970"/>
          </a:xfrm>
          <a:prstGeom prst="rect">
            <a:avLst/>
          </a:prstGeom>
          <a:solidFill>
            <a:srgbClr val="F4CCCC"/>
          </a:solidFill>
          <a:ln w="635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2000"/>
              <a:t>DWConv</a:t>
            </a:r>
            <a:endParaRPr lang="en-US" altLang="en-GB" sz="2000"/>
          </a:p>
        </p:txBody>
      </p:sp>
      <p:sp>
        <p:nvSpPr>
          <p:cNvPr id="102" name="Google Shape;6080;p106"/>
          <p:cNvSpPr/>
          <p:nvPr/>
        </p:nvSpPr>
        <p:spPr>
          <a:xfrm>
            <a:off x="8076565" y="4302125"/>
            <a:ext cx="1456055" cy="394970"/>
          </a:xfrm>
          <a:prstGeom prst="rect">
            <a:avLst/>
          </a:prstGeom>
          <a:solidFill>
            <a:srgbClr val="F4CCCC"/>
          </a:solidFill>
          <a:ln w="635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2000"/>
              <a:t>Concat</a:t>
            </a:r>
            <a:endParaRPr lang="en-US" altLang="en-GB" sz="2000"/>
          </a:p>
        </p:txBody>
      </p:sp>
      <p:sp>
        <p:nvSpPr>
          <p:cNvPr id="103" name="Google Shape;6080;p106"/>
          <p:cNvSpPr/>
          <p:nvPr/>
        </p:nvSpPr>
        <p:spPr>
          <a:xfrm>
            <a:off x="12559030" y="4275455"/>
            <a:ext cx="1456055" cy="394970"/>
          </a:xfrm>
          <a:prstGeom prst="rect">
            <a:avLst/>
          </a:prstGeom>
          <a:solidFill>
            <a:srgbClr val="F4CCCC"/>
          </a:solidFill>
          <a:ln w="635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2000"/>
              <a:t>Shuffle</a:t>
            </a:r>
            <a:endParaRPr lang="en-US" altLang="en-GB" sz="200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8" name="Google Shape;6080;p106"/>
          <p:cNvSpPr/>
          <p:nvPr/>
        </p:nvSpPr>
        <p:spPr>
          <a:xfrm>
            <a:off x="8706485" y="2883535"/>
            <a:ext cx="1620000" cy="972000"/>
          </a:xfrm>
          <a:prstGeom prst="rect">
            <a:avLst/>
          </a:prstGeom>
          <a:solidFill>
            <a:srgbClr val="2DC6B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43" name="Google Shape;6080;p106"/>
          <p:cNvSpPr/>
          <p:nvPr/>
        </p:nvSpPr>
        <p:spPr>
          <a:xfrm>
            <a:off x="11842014" y="154104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4" name="Google Shape;6080;p106"/>
          <p:cNvSpPr/>
          <p:nvPr/>
        </p:nvSpPr>
        <p:spPr>
          <a:xfrm>
            <a:off x="11842014" y="1175917"/>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cxnSp>
        <p:nvCxnSpPr>
          <p:cNvPr id="47" name="直接箭头连接符 46"/>
          <p:cNvCxnSpPr>
            <a:stCxn id="12" idx="3"/>
            <a:endCxn id="51" idx="1"/>
          </p:cNvCxnSpPr>
          <p:nvPr/>
        </p:nvCxnSpPr>
        <p:spPr>
          <a:xfrm flipV="1">
            <a:off x="10326130" y="2433320"/>
            <a:ext cx="1515745" cy="936625"/>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24" idx="1"/>
          </p:cNvCxnSpPr>
          <p:nvPr/>
        </p:nvCxnSpPr>
        <p:spPr>
          <a:xfrm flipV="1">
            <a:off x="10315335" y="4362450"/>
            <a:ext cx="1526540" cy="2794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Google Shape;6080;p106"/>
          <p:cNvSpPr/>
          <p:nvPr/>
        </p:nvSpPr>
        <p:spPr>
          <a:xfrm>
            <a:off x="11842014" y="190616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1" name="Google Shape;6080;p106"/>
          <p:cNvSpPr/>
          <p:nvPr/>
        </p:nvSpPr>
        <p:spPr>
          <a:xfrm>
            <a:off x="11842014" y="227129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cxnSp>
        <p:nvCxnSpPr>
          <p:cNvPr id="64" name="直接箭头连接符 63"/>
          <p:cNvCxnSpPr>
            <a:stCxn id="13" idx="3"/>
            <a:endCxn id="52" idx="1"/>
          </p:cNvCxnSpPr>
          <p:nvPr/>
        </p:nvCxnSpPr>
        <p:spPr>
          <a:xfrm>
            <a:off x="10332480" y="5791200"/>
            <a:ext cx="1511935" cy="52705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7783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3" name="Google Shape;6080;p106"/>
          <p:cNvSpPr/>
          <p:nvPr/>
        </p:nvSpPr>
        <p:spPr>
          <a:xfrm>
            <a:off x="11842014" y="612955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 name="Google Shape;6080;p106"/>
          <p:cNvSpPr/>
          <p:nvPr/>
        </p:nvSpPr>
        <p:spPr>
          <a:xfrm>
            <a:off x="11842014" y="5764427"/>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6" name="Google Shape;6080;p106"/>
          <p:cNvSpPr/>
          <p:nvPr/>
        </p:nvSpPr>
        <p:spPr>
          <a:xfrm>
            <a:off x="11842014" y="649467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7" name="Google Shape;6080;p106"/>
          <p:cNvSpPr/>
          <p:nvPr/>
        </p:nvSpPr>
        <p:spPr>
          <a:xfrm>
            <a:off x="11842014" y="685980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0" name="Google Shape;6080;p106"/>
          <p:cNvSpPr/>
          <p:nvPr/>
        </p:nvSpPr>
        <p:spPr>
          <a:xfrm>
            <a:off x="11842014" y="310504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1" name="Google Shape;6080;p106"/>
          <p:cNvSpPr/>
          <p:nvPr/>
        </p:nvSpPr>
        <p:spPr>
          <a:xfrm>
            <a:off x="11842014" y="2739922"/>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22" name="Google Shape;6080;p106"/>
          <p:cNvSpPr/>
          <p:nvPr/>
        </p:nvSpPr>
        <p:spPr>
          <a:xfrm>
            <a:off x="11842014" y="347017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3" name="Google Shape;6080;p106"/>
          <p:cNvSpPr/>
          <p:nvPr/>
        </p:nvSpPr>
        <p:spPr>
          <a:xfrm>
            <a:off x="11842014" y="383529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4" name="Google Shape;6080;p106"/>
          <p:cNvSpPr/>
          <p:nvPr/>
        </p:nvSpPr>
        <p:spPr>
          <a:xfrm>
            <a:off x="11842014" y="420042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5" name="Google Shape;6080;p106"/>
          <p:cNvSpPr/>
          <p:nvPr/>
        </p:nvSpPr>
        <p:spPr>
          <a:xfrm>
            <a:off x="11842014" y="456554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6" name="Google Shape;6080;p106"/>
          <p:cNvSpPr/>
          <p:nvPr/>
        </p:nvSpPr>
        <p:spPr>
          <a:xfrm>
            <a:off x="11842014" y="493067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7" name="Google Shape;6080;p106"/>
          <p:cNvSpPr/>
          <p:nvPr/>
        </p:nvSpPr>
        <p:spPr>
          <a:xfrm>
            <a:off x="11842014" y="529579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11" name="Google Shape;6080;p106"/>
          <p:cNvSpPr/>
          <p:nvPr/>
        </p:nvSpPr>
        <p:spPr>
          <a:xfrm>
            <a:off x="8878469" y="26726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15" name="Google Shape;6080;p106"/>
          <p:cNvSpPr/>
          <p:nvPr/>
        </p:nvSpPr>
        <p:spPr>
          <a:xfrm>
            <a:off x="8676539" y="223827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16" name="Google Shape;6080;p106"/>
          <p:cNvSpPr/>
          <p:nvPr/>
        </p:nvSpPr>
        <p:spPr>
          <a:xfrm>
            <a:off x="8853069" y="13645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17" name="Google Shape;6080;p106"/>
          <p:cNvSpPr/>
          <p:nvPr/>
        </p:nvSpPr>
        <p:spPr>
          <a:xfrm>
            <a:off x="8856244" y="201919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18" name="Google Shape;6080;p106"/>
          <p:cNvSpPr/>
          <p:nvPr/>
        </p:nvSpPr>
        <p:spPr>
          <a:xfrm>
            <a:off x="8712835" y="5304790"/>
            <a:ext cx="1620000" cy="972000"/>
          </a:xfrm>
          <a:prstGeom prst="rect">
            <a:avLst/>
          </a:prstGeom>
          <a:solidFill>
            <a:srgbClr val="7DCDF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19" name="Google Shape;6082;p106"/>
          <p:cNvSpPr/>
          <p:nvPr/>
        </p:nvSpPr>
        <p:spPr>
          <a:xfrm>
            <a:off x="8673648" y="1594002"/>
            <a:ext cx="1620000" cy="432000"/>
          </a:xfrm>
          <a:prstGeom prst="rect">
            <a:avLst/>
          </a:prstGeom>
          <a:solidFill>
            <a:srgbClr val="F9B87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1" name="圆角矩形 30"/>
          <p:cNvSpPr/>
          <p:nvPr/>
        </p:nvSpPr>
        <p:spPr>
          <a:xfrm>
            <a:off x="4515485" y="1842770"/>
            <a:ext cx="5892165" cy="606869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4762500" y="5012055"/>
            <a:ext cx="5419725" cy="2643505"/>
          </a:xfrm>
          <a:prstGeom prst="roundRect">
            <a:avLst/>
          </a:prstGeom>
          <a:solidFill>
            <a:srgbClr val="E7D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3" name="流程图: 可选过程 2"/>
          <p:cNvSpPr/>
          <p:nvPr/>
        </p:nvSpPr>
        <p:spPr>
          <a:xfrm>
            <a:off x="263944" y="5535474"/>
            <a:ext cx="1969055" cy="1592609"/>
          </a:xfrm>
          <a:prstGeom prst="flowChartAlternateProcess">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2" name="流程图: 可选过程 1"/>
          <p:cNvSpPr/>
          <p:nvPr/>
        </p:nvSpPr>
        <p:spPr>
          <a:xfrm>
            <a:off x="208808" y="2521369"/>
            <a:ext cx="1969055" cy="1592609"/>
          </a:xfrm>
          <a:prstGeom prst="flowChartAlternateProcess">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 name="流程图: 可选过程 7"/>
          <p:cNvSpPr/>
          <p:nvPr/>
        </p:nvSpPr>
        <p:spPr>
          <a:xfrm>
            <a:off x="2493118" y="2004729"/>
            <a:ext cx="1789071" cy="2618647"/>
          </a:xfrm>
          <a:prstGeom prst="flowChartAlternateProcess">
            <a:avLst/>
          </a:prstGeom>
          <a:solidFill>
            <a:schemeClr val="accent2">
              <a:lumMod val="20000"/>
              <a:lumOff val="8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9" name="流程图: 可选过程 8"/>
          <p:cNvSpPr/>
          <p:nvPr/>
        </p:nvSpPr>
        <p:spPr>
          <a:xfrm>
            <a:off x="2493118" y="5011864"/>
            <a:ext cx="1789071" cy="2618647"/>
          </a:xfrm>
          <a:prstGeom prst="flowChartAlternateProcess">
            <a:avLst/>
          </a:prstGeom>
          <a:solidFill>
            <a:schemeClr val="accent1">
              <a:lumMod val="60000"/>
              <a:lumOff val="40000"/>
              <a:alpha val="74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0" name="文本框 9"/>
          <p:cNvSpPr txBox="1"/>
          <p:nvPr/>
        </p:nvSpPr>
        <p:spPr>
          <a:xfrm>
            <a:off x="2178050" y="1967865"/>
            <a:ext cx="2519045" cy="516890"/>
          </a:xfrm>
          <a:prstGeom prst="rect">
            <a:avLst/>
          </a:prstGeom>
          <a:noFill/>
        </p:spPr>
        <p:txBody>
          <a:bodyPr wrap="square" rtlCol="0">
            <a:noAutofit/>
          </a:bodyPr>
          <a:p>
            <a:pPr algn="ctr"/>
            <a:r>
              <a:rPr lang="en-US" altLang="zh-CN" sz="1795" b="1"/>
              <a:t>Data </a:t>
            </a:r>
            <a:endParaRPr lang="en-US" altLang="zh-CN" sz="1795" b="1"/>
          </a:p>
          <a:p>
            <a:pPr algn="ctr"/>
            <a:r>
              <a:rPr lang="en-US" altLang="zh-CN" sz="1795" b="1"/>
              <a:t>Augmentation</a:t>
            </a:r>
            <a:endParaRPr lang="en-US" altLang="zh-CN" sz="1795" b="1"/>
          </a:p>
        </p:txBody>
      </p:sp>
      <p:sp>
        <p:nvSpPr>
          <p:cNvPr id="11" name="文本框 10"/>
          <p:cNvSpPr txBox="1"/>
          <p:nvPr/>
        </p:nvSpPr>
        <p:spPr>
          <a:xfrm>
            <a:off x="2303145" y="5097780"/>
            <a:ext cx="2165985" cy="516890"/>
          </a:xfrm>
          <a:prstGeom prst="rect">
            <a:avLst/>
          </a:prstGeom>
          <a:noFill/>
        </p:spPr>
        <p:txBody>
          <a:bodyPr wrap="square" rtlCol="0">
            <a:noAutofit/>
          </a:bodyPr>
          <a:p>
            <a:pPr algn="ctr"/>
            <a:r>
              <a:rPr lang="en-US" altLang="zh-CN" sz="1795" b="1"/>
              <a:t>mm-testing</a:t>
            </a:r>
            <a:endParaRPr lang="en-US" altLang="zh-CN" sz="1795" b="1"/>
          </a:p>
        </p:txBody>
      </p:sp>
      <p:sp>
        <p:nvSpPr>
          <p:cNvPr id="15" name="流程图: 可选过程 14"/>
          <p:cNvSpPr/>
          <p:nvPr/>
        </p:nvSpPr>
        <p:spPr>
          <a:xfrm>
            <a:off x="2736479" y="5718894"/>
            <a:ext cx="1302986" cy="484817"/>
          </a:xfrm>
          <a:prstGeom prst="flowChartAlternateProcess">
            <a:avLst/>
          </a:prstGeom>
          <a:solidFill>
            <a:schemeClr val="accent2">
              <a:lumMod val="20000"/>
              <a:lumOff val="8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Scale</a:t>
            </a:r>
            <a:endParaRPr lang="en-US" altLang="zh-CN" sz="1595">
              <a:solidFill>
                <a:schemeClr val="tx1"/>
              </a:solidFill>
            </a:endParaRPr>
          </a:p>
        </p:txBody>
      </p:sp>
      <p:sp>
        <p:nvSpPr>
          <p:cNvPr id="16" name="流程图: 可选过程 15"/>
          <p:cNvSpPr/>
          <p:nvPr/>
        </p:nvSpPr>
        <p:spPr>
          <a:xfrm>
            <a:off x="2734574" y="6572490"/>
            <a:ext cx="1302986" cy="484817"/>
          </a:xfrm>
          <a:prstGeom prst="flowChartAlternateProcess">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Horizental filp</a:t>
            </a:r>
            <a:endParaRPr lang="en-US" altLang="zh-CN" sz="1595">
              <a:solidFill>
                <a:schemeClr val="tx1"/>
              </a:solidFill>
            </a:endParaRPr>
          </a:p>
        </p:txBody>
      </p:sp>
      <p:sp>
        <p:nvSpPr>
          <p:cNvPr id="19" name="流程图: 可选过程 18"/>
          <p:cNvSpPr/>
          <p:nvPr/>
        </p:nvSpPr>
        <p:spPr>
          <a:xfrm>
            <a:off x="2736478" y="2669531"/>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Mosaic</a:t>
            </a:r>
            <a:endParaRPr lang="en-US" altLang="zh-CN" sz="1595">
              <a:solidFill>
                <a:schemeClr val="tx1"/>
              </a:solidFill>
            </a:endParaRPr>
          </a:p>
        </p:txBody>
      </p:sp>
      <p:sp>
        <p:nvSpPr>
          <p:cNvPr id="20" name="流程图: 可选过程 19"/>
          <p:cNvSpPr/>
          <p:nvPr/>
        </p:nvSpPr>
        <p:spPr>
          <a:xfrm>
            <a:off x="2736478" y="3238003"/>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MixUP</a:t>
            </a:r>
            <a:endParaRPr lang="en-US" altLang="zh-CN" sz="1595">
              <a:solidFill>
                <a:schemeClr val="tx1"/>
              </a:solidFill>
            </a:endParaRPr>
          </a:p>
        </p:txBody>
      </p:sp>
      <p:sp>
        <p:nvSpPr>
          <p:cNvPr id="21" name="流程图: 可选过程 20"/>
          <p:cNvSpPr/>
          <p:nvPr/>
        </p:nvSpPr>
        <p:spPr>
          <a:xfrm>
            <a:off x="2736478" y="3791265"/>
            <a:ext cx="1302986" cy="484817"/>
          </a:xfrm>
          <a:prstGeom prst="flowChartAlternateProcess">
            <a:avLst/>
          </a:prstGeom>
          <a:solidFill>
            <a:schemeClr val="accent1">
              <a:lumMod val="60000"/>
              <a:lumOff val="40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Copy Paste</a:t>
            </a:r>
            <a:endParaRPr lang="en-US" altLang="zh-CN" sz="1595">
              <a:solidFill>
                <a:schemeClr val="tx1"/>
              </a:solidFill>
            </a:endParaRPr>
          </a:p>
        </p:txBody>
      </p:sp>
      <p:pic>
        <p:nvPicPr>
          <p:cNvPr id="6" name="图片 5" descr="C:\Users\17246\Desktop\5645DD9636B84C651FBA7ED2D89A8B5B.png5645DD9636B84C651FBA7ED2D89A8B5B"/>
          <p:cNvPicPr>
            <a:picLocks noChangeAspect="1"/>
          </p:cNvPicPr>
          <p:nvPr/>
        </p:nvPicPr>
        <p:blipFill>
          <a:blip r:embed="rId1"/>
          <a:srcRect/>
          <a:stretch>
            <a:fillRect/>
          </a:stretch>
        </p:blipFill>
        <p:spPr>
          <a:xfrm>
            <a:off x="433438" y="5855382"/>
            <a:ext cx="1630000" cy="932877"/>
          </a:xfrm>
          <a:prstGeom prst="rect">
            <a:avLst/>
          </a:prstGeom>
        </p:spPr>
      </p:pic>
      <p:pic>
        <p:nvPicPr>
          <p:cNvPr id="7" name="图片 6" descr="C:\Users\17246\Desktop\18048A7529E69158A05B82612C15C0ED.png18048A7529E69158A05B82612C15C0ED"/>
          <p:cNvPicPr>
            <a:picLocks noChangeAspect="1"/>
          </p:cNvPicPr>
          <p:nvPr/>
        </p:nvPicPr>
        <p:blipFill>
          <a:blip r:embed="rId2"/>
          <a:srcRect/>
          <a:stretch>
            <a:fillRect/>
          </a:stretch>
        </p:blipFill>
        <p:spPr>
          <a:xfrm>
            <a:off x="398581" y="2836524"/>
            <a:ext cx="1664856" cy="955058"/>
          </a:xfrm>
          <a:prstGeom prst="rect">
            <a:avLst/>
          </a:prstGeom>
        </p:spPr>
      </p:pic>
      <p:sp>
        <p:nvSpPr>
          <p:cNvPr id="4" name="圆角矩形 3"/>
          <p:cNvSpPr/>
          <p:nvPr/>
        </p:nvSpPr>
        <p:spPr>
          <a:xfrm>
            <a:off x="13933063" y="2512343"/>
            <a:ext cx="2349937" cy="1893639"/>
          </a:xfrm>
          <a:prstGeom prst="roundRect">
            <a:avLst/>
          </a:prstGeom>
          <a:solidFill>
            <a:srgbClr val="2F9765">
              <a:alpha val="22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5" name="圆角矩形 4"/>
          <p:cNvSpPr/>
          <p:nvPr/>
        </p:nvSpPr>
        <p:spPr>
          <a:xfrm>
            <a:off x="11009630" y="5872480"/>
            <a:ext cx="2350135" cy="1372235"/>
          </a:xfrm>
          <a:prstGeom prst="roundRect">
            <a:avLst/>
          </a:prstGeom>
          <a:solidFill>
            <a:schemeClr val="tx2">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3" name="圆角矩形 12"/>
          <p:cNvSpPr/>
          <p:nvPr/>
        </p:nvSpPr>
        <p:spPr>
          <a:xfrm>
            <a:off x="13932261" y="5535348"/>
            <a:ext cx="2349937" cy="1893639"/>
          </a:xfrm>
          <a:prstGeom prst="roundRect">
            <a:avLst/>
          </a:prstGeom>
          <a:solidFill>
            <a:srgbClr val="9CE0DF">
              <a:alpha val="54000"/>
            </a:srgb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7" name="流程图: 可选过程 16"/>
          <p:cNvSpPr/>
          <p:nvPr/>
        </p:nvSpPr>
        <p:spPr>
          <a:xfrm>
            <a:off x="14307780" y="3618867"/>
            <a:ext cx="1600214" cy="484817"/>
          </a:xfrm>
          <a:prstGeom prst="flowChartAlternateProcess">
            <a:avLst/>
          </a:prstGeom>
          <a:solidFill>
            <a:srgbClr val="C09BE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sp>
        <p:nvSpPr>
          <p:cNvPr id="22" name="文本框 21"/>
          <p:cNvSpPr txBox="1"/>
          <p:nvPr/>
        </p:nvSpPr>
        <p:spPr>
          <a:xfrm>
            <a:off x="14158215" y="2512343"/>
            <a:ext cx="1899343" cy="775074"/>
          </a:xfrm>
          <a:prstGeom prst="rect">
            <a:avLst/>
          </a:prstGeom>
          <a:noFill/>
        </p:spPr>
        <p:txBody>
          <a:bodyPr wrap="square" rtlCol="0">
            <a:noAutofit/>
          </a:bodyPr>
          <a:p>
            <a:pPr algn="ctr"/>
            <a:r>
              <a:rPr lang="en-US" altLang="zh-CN" sz="1795" b="1"/>
              <a:t>Ground Truth</a:t>
            </a:r>
            <a:endParaRPr lang="en-US" altLang="zh-CN" sz="1795" b="1"/>
          </a:p>
        </p:txBody>
      </p:sp>
      <p:sp>
        <p:nvSpPr>
          <p:cNvPr id="24" name="流程图: 可选过程 23"/>
          <p:cNvSpPr/>
          <p:nvPr/>
        </p:nvSpPr>
        <p:spPr>
          <a:xfrm>
            <a:off x="14308413" y="2997160"/>
            <a:ext cx="1600214" cy="484817"/>
          </a:xfrm>
          <a:prstGeom prst="flowChartAlternateProcess">
            <a:avLst/>
          </a:prstGeom>
          <a:solidFill>
            <a:srgbClr val="C7A3E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25" name="文本框 24"/>
          <p:cNvSpPr txBox="1"/>
          <p:nvPr/>
        </p:nvSpPr>
        <p:spPr>
          <a:xfrm>
            <a:off x="11009140" y="6000147"/>
            <a:ext cx="2349937" cy="390389"/>
          </a:xfrm>
          <a:prstGeom prst="rect">
            <a:avLst/>
          </a:prstGeom>
          <a:noFill/>
        </p:spPr>
        <p:txBody>
          <a:bodyPr wrap="square" rtlCol="0">
            <a:noAutofit/>
          </a:bodyPr>
          <a:p>
            <a:pPr algn="ctr"/>
            <a:r>
              <a:rPr lang="en-US" altLang="zh-CN" sz="1795" b="1"/>
              <a:t>Model Ensemble</a:t>
            </a:r>
            <a:endParaRPr lang="en-US" altLang="zh-CN" sz="1795" b="1"/>
          </a:p>
        </p:txBody>
      </p:sp>
      <p:sp>
        <p:nvSpPr>
          <p:cNvPr id="26" name="流程图: 可选过程 25"/>
          <p:cNvSpPr/>
          <p:nvPr/>
        </p:nvSpPr>
        <p:spPr>
          <a:xfrm>
            <a:off x="11384284" y="6536451"/>
            <a:ext cx="1600214" cy="484817"/>
          </a:xfrm>
          <a:prstGeom prst="flowChartAlternateProcess">
            <a:avLst/>
          </a:prstGeom>
          <a:solidFill>
            <a:schemeClr val="tx2">
              <a:lumMod val="25000"/>
              <a:lumOff val="75000"/>
            </a:scheme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NMS</a:t>
            </a:r>
            <a:endParaRPr lang="en-US" altLang="zh-CN" sz="1595">
              <a:solidFill>
                <a:schemeClr val="tx1"/>
              </a:solidFill>
            </a:endParaRPr>
          </a:p>
        </p:txBody>
      </p:sp>
      <p:sp>
        <p:nvSpPr>
          <p:cNvPr id="36" name="文本框 35"/>
          <p:cNvSpPr txBox="1"/>
          <p:nvPr/>
        </p:nvSpPr>
        <p:spPr>
          <a:xfrm>
            <a:off x="14157413" y="5614567"/>
            <a:ext cx="1899343" cy="390389"/>
          </a:xfrm>
          <a:prstGeom prst="rect">
            <a:avLst/>
          </a:prstGeom>
          <a:noFill/>
        </p:spPr>
        <p:txBody>
          <a:bodyPr wrap="square" rtlCol="0">
            <a:noAutofit/>
          </a:bodyPr>
          <a:p>
            <a:pPr algn="ctr"/>
            <a:r>
              <a:rPr lang="en-US" altLang="zh-CN" sz="1795" b="1"/>
              <a:t>Prediction</a:t>
            </a:r>
            <a:endParaRPr lang="en-US" altLang="zh-CN" sz="1795" b="1"/>
          </a:p>
        </p:txBody>
      </p:sp>
      <p:sp>
        <p:nvSpPr>
          <p:cNvPr id="37" name="流程图: 可选过程 36"/>
          <p:cNvSpPr/>
          <p:nvPr/>
        </p:nvSpPr>
        <p:spPr>
          <a:xfrm>
            <a:off x="14307612" y="6051853"/>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Localization</a:t>
            </a:r>
            <a:endParaRPr lang="en-US" altLang="zh-CN" sz="1595">
              <a:solidFill>
                <a:schemeClr val="tx1"/>
              </a:solidFill>
            </a:endParaRPr>
          </a:p>
        </p:txBody>
      </p:sp>
      <p:sp>
        <p:nvSpPr>
          <p:cNvPr id="38" name="流程图: 可选过程 37"/>
          <p:cNvSpPr/>
          <p:nvPr/>
        </p:nvSpPr>
        <p:spPr>
          <a:xfrm>
            <a:off x="14307612" y="6697008"/>
            <a:ext cx="1600214" cy="484817"/>
          </a:xfrm>
          <a:prstGeom prst="flowChartAlternateProcess">
            <a:avLst/>
          </a:prstGeom>
          <a:solidFill>
            <a:srgbClr val="C09BE6">
              <a:alpha val="41000"/>
            </a:srgbClr>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595">
                <a:solidFill>
                  <a:schemeClr val="tx1"/>
                </a:solidFill>
              </a:rPr>
              <a:t>Classification</a:t>
            </a:r>
            <a:endParaRPr lang="en-US" altLang="zh-CN" sz="1595">
              <a:solidFill>
                <a:schemeClr val="tx1"/>
              </a:solidFill>
            </a:endParaRPr>
          </a:p>
        </p:txBody>
      </p:sp>
      <p:cxnSp>
        <p:nvCxnSpPr>
          <p:cNvPr id="44" name="直接箭头连接符 43"/>
          <p:cNvCxnSpPr/>
          <p:nvPr/>
        </p:nvCxnSpPr>
        <p:spPr>
          <a:xfrm flipV="1">
            <a:off x="10205281" y="3090020"/>
            <a:ext cx="3733165" cy="1460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193861" y="6536971"/>
            <a:ext cx="815975" cy="381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3342565" y="6564861"/>
            <a:ext cx="622300" cy="7620"/>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4281869" y="3315358"/>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281870" y="6261295"/>
            <a:ext cx="480381" cy="63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2032700" y="3416086"/>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035235" y="6423220"/>
            <a:ext cx="457566" cy="1394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762500" y="2146300"/>
            <a:ext cx="5419725" cy="26435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5" name="Google Shape;6362;p110"/>
          <p:cNvSpPr/>
          <p:nvPr/>
        </p:nvSpPr>
        <p:spPr>
          <a:xfrm>
            <a:off x="5220970" y="2146300"/>
            <a:ext cx="1570355" cy="2259965"/>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cxnSp>
        <p:nvCxnSpPr>
          <p:cNvPr id="14" name="直接箭头连接符 13"/>
          <p:cNvCxnSpPr/>
          <p:nvPr/>
        </p:nvCxnSpPr>
        <p:spPr>
          <a:xfrm flipH="1" flipV="1">
            <a:off x="10182421" y="3841860"/>
            <a:ext cx="3756025" cy="2095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730230" y="3287395"/>
            <a:ext cx="2612390" cy="398780"/>
          </a:xfrm>
          <a:prstGeom prst="rect">
            <a:avLst/>
          </a:prstGeom>
          <a:noFill/>
        </p:spPr>
        <p:txBody>
          <a:bodyPr wrap="square" rtlCol="0">
            <a:spAutoFit/>
          </a:bodyPr>
          <a:p>
            <a:pPr algn="ctr"/>
            <a:r>
              <a:rPr lang="en-US" altLang="zh-CN" sz="2000"/>
              <a:t>Training</a:t>
            </a:r>
            <a:endParaRPr lang="en-US" altLang="zh-CN" sz="2000"/>
          </a:p>
        </p:txBody>
      </p:sp>
      <p:sp>
        <p:nvSpPr>
          <p:cNvPr id="34" name="Google Shape;6362;p110"/>
          <p:cNvSpPr/>
          <p:nvPr/>
        </p:nvSpPr>
        <p:spPr>
          <a:xfrm>
            <a:off x="7075170" y="2734945"/>
            <a:ext cx="7562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5" name="Google Shape;6362;p110"/>
          <p:cNvSpPr/>
          <p:nvPr/>
        </p:nvSpPr>
        <p:spPr>
          <a:xfrm>
            <a:off x="5187315" y="5012055"/>
            <a:ext cx="1604645" cy="2251075"/>
          </a:xfrm>
          <a:prstGeom prst="cube">
            <a:avLst>
              <a:gd name="adj" fmla="val 56788"/>
            </a:avLst>
          </a:prstGeom>
          <a:solidFill>
            <a:srgbClr val="83ADEC"/>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42" name="文本框 41"/>
          <p:cNvSpPr txBox="1"/>
          <p:nvPr/>
        </p:nvSpPr>
        <p:spPr>
          <a:xfrm>
            <a:off x="4693285" y="4406265"/>
            <a:ext cx="2301875" cy="398780"/>
          </a:xfrm>
          <a:prstGeom prst="rect">
            <a:avLst/>
          </a:prstGeom>
          <a:noFill/>
        </p:spPr>
        <p:txBody>
          <a:bodyPr wrap="square" rtlCol="0">
            <a:spAutoFit/>
          </a:bodyPr>
          <a:p>
            <a:pPr algn="ctr"/>
            <a:r>
              <a:rPr lang="en-US" altLang="zh-CN" sz="2000" b="1"/>
              <a:t>EfficientNet</a:t>
            </a:r>
            <a:endParaRPr lang="en-US" altLang="zh-CN" sz="2000" b="1"/>
          </a:p>
        </p:txBody>
      </p:sp>
      <p:sp>
        <p:nvSpPr>
          <p:cNvPr id="56" name="文本框 55"/>
          <p:cNvSpPr txBox="1"/>
          <p:nvPr/>
        </p:nvSpPr>
        <p:spPr>
          <a:xfrm>
            <a:off x="4693285" y="7263130"/>
            <a:ext cx="2301875" cy="398780"/>
          </a:xfrm>
          <a:prstGeom prst="rect">
            <a:avLst/>
          </a:prstGeom>
          <a:noFill/>
        </p:spPr>
        <p:txBody>
          <a:bodyPr wrap="square" rtlCol="0">
            <a:spAutoFit/>
          </a:bodyPr>
          <a:p>
            <a:pPr algn="ctr"/>
            <a:r>
              <a:rPr lang="en-US" altLang="zh-CN" sz="2000" b="1"/>
              <a:t>CSPDarkNet53</a:t>
            </a:r>
            <a:endParaRPr lang="en-US" altLang="zh-CN" sz="2000" b="1"/>
          </a:p>
        </p:txBody>
      </p:sp>
      <p:sp>
        <p:nvSpPr>
          <p:cNvPr id="57" name="文本框 56"/>
          <p:cNvSpPr txBox="1"/>
          <p:nvPr/>
        </p:nvSpPr>
        <p:spPr>
          <a:xfrm>
            <a:off x="6791960" y="4406265"/>
            <a:ext cx="1541780" cy="368300"/>
          </a:xfrm>
          <a:prstGeom prst="rect">
            <a:avLst/>
          </a:prstGeom>
          <a:noFill/>
        </p:spPr>
        <p:txBody>
          <a:bodyPr wrap="square" rtlCol="0">
            <a:spAutoFit/>
          </a:bodyPr>
          <a:p>
            <a:pPr algn="ctr"/>
            <a:r>
              <a:rPr lang="zh-CN" altLang="en-US" b="1"/>
              <a:t>PANet</a:t>
            </a:r>
            <a:endParaRPr lang="zh-CN" altLang="en-US" b="1"/>
          </a:p>
        </p:txBody>
      </p:sp>
      <p:sp>
        <p:nvSpPr>
          <p:cNvPr id="60" name="文本框 59"/>
          <p:cNvSpPr txBox="1"/>
          <p:nvPr/>
        </p:nvSpPr>
        <p:spPr>
          <a:xfrm>
            <a:off x="6791960" y="7278370"/>
            <a:ext cx="1541780" cy="368300"/>
          </a:xfrm>
          <a:prstGeom prst="rect">
            <a:avLst/>
          </a:prstGeom>
          <a:noFill/>
        </p:spPr>
        <p:txBody>
          <a:bodyPr wrap="square" rtlCol="0">
            <a:spAutoFit/>
          </a:bodyPr>
          <a:p>
            <a:pPr algn="ctr"/>
            <a:r>
              <a:rPr lang="zh-CN" altLang="en-US" b="1"/>
              <a:t>PANet</a:t>
            </a:r>
            <a:endParaRPr lang="zh-CN" altLang="en-US" b="1"/>
          </a:p>
        </p:txBody>
      </p:sp>
      <p:sp>
        <p:nvSpPr>
          <p:cNvPr id="61" name="文本框 60"/>
          <p:cNvSpPr txBox="1"/>
          <p:nvPr/>
        </p:nvSpPr>
        <p:spPr>
          <a:xfrm>
            <a:off x="8486140" y="4421505"/>
            <a:ext cx="1496695" cy="368300"/>
          </a:xfrm>
          <a:prstGeom prst="rect">
            <a:avLst/>
          </a:prstGeom>
          <a:noFill/>
        </p:spPr>
        <p:txBody>
          <a:bodyPr wrap="square" rtlCol="0">
            <a:spAutoFit/>
          </a:bodyPr>
          <a:p>
            <a:pPr algn="ctr"/>
            <a:r>
              <a:rPr lang="en-US" altLang="zh-CN" b="1"/>
              <a:t>Output</a:t>
            </a:r>
            <a:endParaRPr lang="en-US" altLang="zh-CN" b="1"/>
          </a:p>
        </p:txBody>
      </p:sp>
      <p:sp>
        <p:nvSpPr>
          <p:cNvPr id="62" name="文本框 61"/>
          <p:cNvSpPr txBox="1"/>
          <p:nvPr/>
        </p:nvSpPr>
        <p:spPr>
          <a:xfrm>
            <a:off x="8582025" y="7262495"/>
            <a:ext cx="1496695" cy="368300"/>
          </a:xfrm>
          <a:prstGeom prst="rect">
            <a:avLst/>
          </a:prstGeom>
          <a:noFill/>
        </p:spPr>
        <p:txBody>
          <a:bodyPr wrap="square" rtlCol="0">
            <a:spAutoFit/>
          </a:bodyPr>
          <a:p>
            <a:pPr algn="ctr"/>
            <a:r>
              <a:rPr lang="en-US" altLang="zh-CN" b="1"/>
              <a:t>Output</a:t>
            </a:r>
            <a:endParaRPr lang="en-US" altLang="zh-CN" b="1"/>
          </a:p>
        </p:txBody>
      </p:sp>
      <p:sp>
        <p:nvSpPr>
          <p:cNvPr id="53" name="Google Shape;6362;p110"/>
          <p:cNvSpPr/>
          <p:nvPr/>
        </p:nvSpPr>
        <p:spPr>
          <a:xfrm>
            <a:off x="7639050" y="2734945"/>
            <a:ext cx="72326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7" name="Google Shape;6362;p110"/>
          <p:cNvSpPr/>
          <p:nvPr/>
        </p:nvSpPr>
        <p:spPr>
          <a:xfrm>
            <a:off x="7075170" y="5535295"/>
            <a:ext cx="7562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8" name="Google Shape;6362;p110"/>
          <p:cNvSpPr/>
          <p:nvPr/>
        </p:nvSpPr>
        <p:spPr>
          <a:xfrm>
            <a:off x="7606030" y="5535295"/>
            <a:ext cx="756285" cy="144843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2" name="Google Shape;3209;p50"/>
          <p:cNvSpPr/>
          <p:nvPr/>
        </p:nvSpPr>
        <p:spPr>
          <a:xfrm>
            <a:off x="8834755" y="5744845"/>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48" name="Google Shape;3209;p50"/>
          <p:cNvSpPr/>
          <p:nvPr/>
        </p:nvSpPr>
        <p:spPr>
          <a:xfrm>
            <a:off x="8834755" y="6423025"/>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54" name="Google Shape;3209;p50"/>
          <p:cNvSpPr/>
          <p:nvPr/>
        </p:nvSpPr>
        <p:spPr>
          <a:xfrm>
            <a:off x="8807450" y="2957830"/>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55" name="Google Shape;3209;p50"/>
          <p:cNvSpPr/>
          <p:nvPr/>
        </p:nvSpPr>
        <p:spPr>
          <a:xfrm>
            <a:off x="8807450" y="3636010"/>
            <a:ext cx="1045845" cy="458470"/>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endParaRPr lang="en-US" sz="1995" b="1"/>
          </a:p>
        </p:txBody>
      </p:sp>
      <p:sp>
        <p:nvSpPr>
          <p:cNvPr id="18" name="文本框 17"/>
          <p:cNvSpPr txBox="1"/>
          <p:nvPr/>
        </p:nvSpPr>
        <p:spPr>
          <a:xfrm>
            <a:off x="6898640" y="2209165"/>
            <a:ext cx="3084195" cy="460375"/>
          </a:xfrm>
          <a:prstGeom prst="rect">
            <a:avLst/>
          </a:prstGeom>
          <a:solidFill>
            <a:schemeClr val="bg1">
              <a:alpha val="53000"/>
            </a:schemeClr>
          </a:solidFill>
        </p:spPr>
        <p:txBody>
          <a:bodyPr wrap="square" rtlCol="0">
            <a:spAutoFit/>
          </a:bodyPr>
          <a:p>
            <a:r>
              <a:rPr lang="en-US" altLang="zh-CN" sz="2400" b="1">
                <a:latin typeface="Times New Roman" panose="02020603050405020304" charset="0"/>
                <a:cs typeface="Times New Roman" panose="02020603050405020304" charset="0"/>
              </a:rPr>
              <a:t>EfficientNet-YOLOv5</a:t>
            </a:r>
            <a:endParaRPr lang="en-US" altLang="zh-CN" sz="2400" b="1">
              <a:latin typeface="Times New Roman" panose="02020603050405020304" charset="0"/>
              <a:cs typeface="Times New Roman" panose="02020603050405020304" charset="0"/>
            </a:endParaRPr>
          </a:p>
        </p:txBody>
      </p:sp>
      <p:sp>
        <p:nvSpPr>
          <p:cNvPr id="29" name="文本框 28"/>
          <p:cNvSpPr txBox="1"/>
          <p:nvPr/>
        </p:nvSpPr>
        <p:spPr>
          <a:xfrm>
            <a:off x="7884795" y="5074920"/>
            <a:ext cx="1968500" cy="460375"/>
          </a:xfrm>
          <a:prstGeom prst="rect">
            <a:avLst/>
          </a:prstGeom>
          <a:solidFill>
            <a:schemeClr val="bg1">
              <a:alpha val="53000"/>
            </a:schemeClr>
          </a:solidFill>
        </p:spPr>
        <p:txBody>
          <a:bodyPr wrap="square" rtlCol="0">
            <a:spAutoFit/>
          </a:bodyPr>
          <a:p>
            <a:pPr algn="ctr"/>
            <a:r>
              <a:rPr lang="en-US" altLang="zh-CN" sz="2400" b="1">
                <a:latin typeface="Times New Roman" panose="02020603050405020304" charset="0"/>
                <a:cs typeface="Times New Roman" panose="02020603050405020304" charset="0"/>
              </a:rPr>
              <a:t>YOLOv5s</a:t>
            </a:r>
            <a:endParaRPr lang="en-US" altLang="zh-CN" sz="2400" b="1">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082" name="Google Shape;6082;p106"/>
          <p:cNvSpPr/>
          <p:nvPr/>
        </p:nvSpPr>
        <p:spPr>
          <a:xfrm>
            <a:off x="8673648" y="1594002"/>
            <a:ext cx="1620000" cy="432000"/>
          </a:xfrm>
          <a:prstGeom prst="rect">
            <a:avLst/>
          </a:prstGeom>
          <a:solidFill>
            <a:srgbClr val="F9B87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Conv1 3*3 BN/R</a:t>
            </a:r>
            <a:endParaRPr lang="en-US" sz="1200"/>
          </a:p>
        </p:txBody>
      </p:sp>
      <p:sp>
        <p:nvSpPr>
          <p:cNvPr id="6080" name="Google Shape;6080;p106"/>
          <p:cNvSpPr/>
          <p:nvPr/>
        </p:nvSpPr>
        <p:spPr>
          <a:xfrm>
            <a:off x="8676539" y="2238272"/>
            <a:ext cx="1620000" cy="432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5" name="Google Shape;6080;p106"/>
          <p:cNvSpPr/>
          <p:nvPr/>
        </p:nvSpPr>
        <p:spPr>
          <a:xfrm>
            <a:off x="8698230" y="3900805"/>
            <a:ext cx="1620000" cy="1368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Stage3</a:t>
            </a:r>
            <a:endParaRPr lang="en-US" sz="1200"/>
          </a:p>
          <a:p>
            <a:pPr marL="0" lvl="0" indent="0" algn="ctr" rtl="0">
              <a:spcBef>
                <a:spcPts val="0"/>
              </a:spcBef>
              <a:spcAft>
                <a:spcPts val="0"/>
              </a:spcAft>
              <a:buNone/>
            </a:pPr>
            <a:r>
              <a:rPr lang="en-US" sz="1200"/>
              <a:t>Repeat 8</a:t>
            </a:r>
            <a:endParaRPr lang="en-US" sz="1200"/>
          </a:p>
        </p:txBody>
      </p:sp>
      <p:sp>
        <p:nvSpPr>
          <p:cNvPr id="12" name="Google Shape;6080;p106"/>
          <p:cNvSpPr/>
          <p:nvPr/>
        </p:nvSpPr>
        <p:spPr>
          <a:xfrm>
            <a:off x="8706485" y="2883535"/>
            <a:ext cx="1620000" cy="972000"/>
          </a:xfrm>
          <a:prstGeom prst="rect">
            <a:avLst/>
          </a:prstGeom>
          <a:solidFill>
            <a:srgbClr val="2DC6B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Stage2</a:t>
            </a:r>
            <a:endParaRPr lang="en-US" sz="1200"/>
          </a:p>
          <a:p>
            <a:pPr marL="0" lvl="0" indent="0" algn="ctr" rtl="0">
              <a:spcBef>
                <a:spcPts val="0"/>
              </a:spcBef>
              <a:spcAft>
                <a:spcPts val="0"/>
              </a:spcAft>
              <a:buNone/>
            </a:pPr>
            <a:r>
              <a:rPr lang="en-US" sz="1200">
                <a:sym typeface="+mn-ea"/>
              </a:rPr>
              <a:t>Repeat 4</a:t>
            </a:r>
            <a:endParaRPr lang="en-US" sz="1200"/>
          </a:p>
        </p:txBody>
      </p:sp>
      <p:sp>
        <p:nvSpPr>
          <p:cNvPr id="13" name="Google Shape;6080;p106"/>
          <p:cNvSpPr/>
          <p:nvPr/>
        </p:nvSpPr>
        <p:spPr>
          <a:xfrm>
            <a:off x="8712835" y="5304790"/>
            <a:ext cx="1620000" cy="972000"/>
          </a:xfrm>
          <a:prstGeom prst="rect">
            <a:avLst/>
          </a:prstGeom>
          <a:solidFill>
            <a:srgbClr val="7DCDF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Stage4</a:t>
            </a:r>
            <a:endParaRPr lang="en-US" sz="1200"/>
          </a:p>
          <a:p>
            <a:pPr marL="0" lvl="0" indent="0" algn="ctr" rtl="0">
              <a:spcBef>
                <a:spcPts val="0"/>
              </a:spcBef>
              <a:spcAft>
                <a:spcPts val="0"/>
              </a:spcAft>
              <a:buNone/>
            </a:pPr>
            <a:r>
              <a:rPr lang="en-US" sz="1200"/>
              <a:t>Repeat 4</a:t>
            </a:r>
            <a:endParaRPr lang="en-US" sz="1200"/>
          </a:p>
        </p:txBody>
      </p:sp>
      <p:sp>
        <p:nvSpPr>
          <p:cNvPr id="43" name="Google Shape;6080;p106"/>
          <p:cNvSpPr/>
          <p:nvPr/>
        </p:nvSpPr>
        <p:spPr>
          <a:xfrm>
            <a:off x="11842014" y="154104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4" name="Google Shape;6080;p106"/>
          <p:cNvSpPr/>
          <p:nvPr/>
        </p:nvSpPr>
        <p:spPr>
          <a:xfrm>
            <a:off x="11842014" y="1175917"/>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cxnSp>
        <p:nvCxnSpPr>
          <p:cNvPr id="47" name="直接箭头连接符 46"/>
          <p:cNvCxnSpPr>
            <a:stCxn id="12" idx="3"/>
            <a:endCxn id="51" idx="1"/>
          </p:cNvCxnSpPr>
          <p:nvPr/>
        </p:nvCxnSpPr>
        <p:spPr>
          <a:xfrm flipV="1">
            <a:off x="10326130" y="2433320"/>
            <a:ext cx="1515745" cy="936625"/>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24" idx="1"/>
          </p:cNvCxnSpPr>
          <p:nvPr/>
        </p:nvCxnSpPr>
        <p:spPr>
          <a:xfrm flipV="1">
            <a:off x="10315335" y="4362450"/>
            <a:ext cx="1526540" cy="2794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Google Shape;6080;p106"/>
          <p:cNvSpPr/>
          <p:nvPr/>
        </p:nvSpPr>
        <p:spPr>
          <a:xfrm>
            <a:off x="11842014" y="190616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51" name="Google Shape;6080;p106"/>
          <p:cNvSpPr/>
          <p:nvPr/>
        </p:nvSpPr>
        <p:spPr>
          <a:xfrm>
            <a:off x="11842014" y="227129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cxnSp>
        <p:nvCxnSpPr>
          <p:cNvPr id="64" name="直接箭头连接符 63"/>
          <p:cNvCxnSpPr>
            <a:stCxn id="13" idx="3"/>
            <a:endCxn id="52" idx="1"/>
          </p:cNvCxnSpPr>
          <p:nvPr/>
        </p:nvCxnSpPr>
        <p:spPr>
          <a:xfrm>
            <a:off x="10332480" y="5791200"/>
            <a:ext cx="1511935" cy="527050"/>
          </a:xfrm>
          <a:prstGeom prst="straightConnector1">
            <a:avLst/>
          </a:prstGeom>
          <a:ln w="28575">
            <a:solidFill>
              <a:schemeClr val="tx2">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Google Shape;6080;p106"/>
          <p:cNvSpPr/>
          <p:nvPr/>
        </p:nvSpPr>
        <p:spPr>
          <a:xfrm>
            <a:off x="8853069" y="13645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3*224*224</a:t>
            </a:r>
            <a:endParaRPr lang="en-US" sz="1000"/>
          </a:p>
        </p:txBody>
      </p:sp>
      <p:sp>
        <p:nvSpPr>
          <p:cNvPr id="72" name="Google Shape;6080;p106"/>
          <p:cNvSpPr/>
          <p:nvPr/>
        </p:nvSpPr>
        <p:spPr>
          <a:xfrm>
            <a:off x="8856244" y="2019197"/>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24*112*122</a:t>
            </a:r>
            <a:endParaRPr lang="en-US" sz="1000"/>
          </a:p>
        </p:txBody>
      </p:sp>
      <p:sp>
        <p:nvSpPr>
          <p:cNvPr id="73" name="Google Shape;6080;p106"/>
          <p:cNvSpPr/>
          <p:nvPr/>
        </p:nvSpPr>
        <p:spPr>
          <a:xfrm>
            <a:off x="8878469" y="26726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24*56*56</a:t>
            </a:r>
            <a:endParaRPr lang="en-US" sz="1000"/>
          </a:p>
        </p:txBody>
      </p:sp>
      <p:sp>
        <p:nvSpPr>
          <p:cNvPr id="74" name="Google Shape;6080;p106"/>
          <p:cNvSpPr/>
          <p:nvPr/>
        </p:nvSpPr>
        <p:spPr>
          <a:xfrm>
            <a:off x="8892439" y="378259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116*28*28</a:t>
            </a:r>
            <a:endParaRPr lang="en-US" sz="1000"/>
          </a:p>
        </p:txBody>
      </p:sp>
      <p:sp>
        <p:nvSpPr>
          <p:cNvPr id="75" name="Google Shape;6080;p106"/>
          <p:cNvSpPr/>
          <p:nvPr/>
        </p:nvSpPr>
        <p:spPr>
          <a:xfrm>
            <a:off x="8877834" y="511101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232*14*14</a:t>
            </a:r>
            <a:endParaRPr lang="en-US" sz="1000"/>
          </a:p>
        </p:txBody>
      </p:sp>
      <p:sp>
        <p:nvSpPr>
          <p:cNvPr id="76" name="Google Shape;6080;p106"/>
          <p:cNvSpPr/>
          <p:nvPr/>
        </p:nvSpPr>
        <p:spPr>
          <a:xfrm>
            <a:off x="8877834" y="628068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464*7*7</a:t>
            </a:r>
            <a:endParaRPr lang="en-US" sz="1000"/>
          </a:p>
        </p:txBody>
      </p:sp>
      <p:sp>
        <p:nvSpPr>
          <p:cNvPr id="3" name="Google Shape;6080;p106"/>
          <p:cNvSpPr/>
          <p:nvPr/>
        </p:nvSpPr>
        <p:spPr>
          <a:xfrm>
            <a:off x="11842014" y="612955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4" name="Google Shape;6080;p106"/>
          <p:cNvSpPr/>
          <p:nvPr/>
        </p:nvSpPr>
        <p:spPr>
          <a:xfrm>
            <a:off x="11842014" y="5764427"/>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6" name="Google Shape;6080;p106"/>
          <p:cNvSpPr/>
          <p:nvPr/>
        </p:nvSpPr>
        <p:spPr>
          <a:xfrm>
            <a:off x="11842014" y="649467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7" name="Google Shape;6080;p106"/>
          <p:cNvSpPr/>
          <p:nvPr/>
        </p:nvSpPr>
        <p:spPr>
          <a:xfrm>
            <a:off x="11842014" y="685980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0" name="Google Shape;6080;p106"/>
          <p:cNvSpPr/>
          <p:nvPr/>
        </p:nvSpPr>
        <p:spPr>
          <a:xfrm>
            <a:off x="11842014" y="310504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1" name="Google Shape;6080;p106"/>
          <p:cNvSpPr/>
          <p:nvPr/>
        </p:nvSpPr>
        <p:spPr>
          <a:xfrm>
            <a:off x="11842014" y="2739922"/>
            <a:ext cx="1440000" cy="324000"/>
          </a:xfrm>
          <a:prstGeom prst="rect">
            <a:avLst/>
          </a:prstGeom>
          <a:solidFill>
            <a:schemeClr val="accent2">
              <a:lumMod val="60000"/>
              <a:lumOff val="40000"/>
              <a:alpha val="80000"/>
            </a:scheme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Subsampling/</a:t>
            </a:r>
            <a:endParaRPr lang="en-US" sz="1000"/>
          </a:p>
          <a:p>
            <a:pPr marL="0" lvl="0" indent="0" algn="ctr" rtl="0">
              <a:spcBef>
                <a:spcPts val="0"/>
              </a:spcBef>
              <a:spcAft>
                <a:spcPts val="0"/>
              </a:spcAft>
              <a:buNone/>
            </a:pPr>
            <a:r>
              <a:rPr lang="en-US" sz="1000">
                <a:sym typeface="+mn-ea"/>
              </a:rPr>
              <a:t>Ascending Dimension</a:t>
            </a:r>
            <a:endParaRPr sz="1000"/>
          </a:p>
        </p:txBody>
      </p:sp>
      <p:sp>
        <p:nvSpPr>
          <p:cNvPr id="22" name="Google Shape;6080;p106"/>
          <p:cNvSpPr/>
          <p:nvPr/>
        </p:nvSpPr>
        <p:spPr>
          <a:xfrm>
            <a:off x="11842014" y="347017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3" name="Google Shape;6080;p106"/>
          <p:cNvSpPr/>
          <p:nvPr/>
        </p:nvSpPr>
        <p:spPr>
          <a:xfrm>
            <a:off x="11842014" y="383529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4" name="Google Shape;6080;p106"/>
          <p:cNvSpPr/>
          <p:nvPr/>
        </p:nvSpPr>
        <p:spPr>
          <a:xfrm>
            <a:off x="11842014" y="420042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5" name="Google Shape;6080;p106"/>
          <p:cNvSpPr/>
          <p:nvPr/>
        </p:nvSpPr>
        <p:spPr>
          <a:xfrm>
            <a:off x="11842014" y="456554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6" name="Google Shape;6080;p106"/>
          <p:cNvSpPr/>
          <p:nvPr/>
        </p:nvSpPr>
        <p:spPr>
          <a:xfrm>
            <a:off x="11842014" y="4930672"/>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27" name="Google Shape;6080;p106"/>
          <p:cNvSpPr/>
          <p:nvPr/>
        </p:nvSpPr>
        <p:spPr>
          <a:xfrm>
            <a:off x="11842014" y="5295797"/>
            <a:ext cx="1440000" cy="324000"/>
          </a:xfrm>
          <a:prstGeom prst="rect">
            <a:avLst/>
          </a:prstGeom>
          <a:solidFill>
            <a:srgbClr val="C1E4F6">
              <a:alpha val="80000"/>
            </a:srgbClr>
          </a:solidFill>
          <a:ln w="1270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sym typeface="+mn-ea"/>
              </a:rPr>
              <a:t>General Module</a:t>
            </a:r>
            <a:endParaRPr sz="1000"/>
          </a:p>
        </p:txBody>
      </p:sp>
      <p:sp>
        <p:nvSpPr>
          <p:cNvPr id="16" name="Google Shape;6080;p106"/>
          <p:cNvSpPr/>
          <p:nvPr/>
        </p:nvSpPr>
        <p:spPr>
          <a:xfrm>
            <a:off x="8716010" y="7179310"/>
            <a:ext cx="1620000" cy="432000"/>
          </a:xfrm>
          <a:prstGeom prst="rect">
            <a:avLst/>
          </a:prstGeom>
          <a:solidFill>
            <a:srgbClr val="B0C5F4"/>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FC</a:t>
            </a:r>
            <a:endParaRPr lang="en-US" sz="1200"/>
          </a:p>
        </p:txBody>
      </p:sp>
      <p:sp>
        <p:nvSpPr>
          <p:cNvPr id="18" name="Google Shape;6080;p106"/>
          <p:cNvSpPr/>
          <p:nvPr/>
        </p:nvSpPr>
        <p:spPr>
          <a:xfrm>
            <a:off x="8715274" y="6522617"/>
            <a:ext cx="1620000" cy="432000"/>
          </a:xfrm>
          <a:prstGeom prst="rect">
            <a:avLst/>
          </a:prstGeom>
          <a:solidFill>
            <a:srgbClr val="FDC6E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Conv5</a:t>
            </a:r>
            <a:endParaRPr lang="en-US" sz="1200"/>
          </a:p>
        </p:txBody>
      </p:sp>
      <p:sp>
        <p:nvSpPr>
          <p:cNvPr id="77" name="Google Shape;6080;p106"/>
          <p:cNvSpPr/>
          <p:nvPr/>
        </p:nvSpPr>
        <p:spPr>
          <a:xfrm>
            <a:off x="8895614" y="6958862"/>
            <a:ext cx="1260000" cy="216000"/>
          </a:xfrm>
          <a:prstGeom prst="rect">
            <a:avLst/>
          </a:prstGeom>
          <a:solidFill>
            <a:srgbClr val="FDEDCD"/>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000"/>
              <a:t>1024*7*7</a:t>
            </a:r>
            <a:endParaRPr lang="en-US" sz="1000"/>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25" name="圆角矩形 124"/>
          <p:cNvSpPr/>
          <p:nvPr/>
        </p:nvSpPr>
        <p:spPr>
          <a:xfrm>
            <a:off x="4730115" y="1641475"/>
            <a:ext cx="7684135" cy="1664970"/>
          </a:xfrm>
          <a:prstGeom prst="roundRect">
            <a:avLst/>
          </a:prstGeom>
          <a:solidFill>
            <a:srgbClr val="FDDAD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6" name="圆角矩形 125"/>
          <p:cNvSpPr/>
          <p:nvPr/>
        </p:nvSpPr>
        <p:spPr>
          <a:xfrm>
            <a:off x="5064760" y="3351530"/>
            <a:ext cx="4827905" cy="3755390"/>
          </a:xfrm>
          <a:prstGeom prst="roundRect">
            <a:avLst/>
          </a:prstGeom>
          <a:solidFill>
            <a:srgbClr val="B3E3CD">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圆角矩形 115"/>
          <p:cNvSpPr/>
          <p:nvPr/>
        </p:nvSpPr>
        <p:spPr>
          <a:xfrm>
            <a:off x="2896870" y="1642110"/>
            <a:ext cx="1779270" cy="5152390"/>
          </a:xfrm>
          <a:prstGeom prst="roundRect">
            <a:avLst/>
          </a:prstGeom>
          <a:solidFill>
            <a:srgbClr val="E4F2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圆角矩形 87"/>
          <p:cNvSpPr/>
          <p:nvPr/>
        </p:nvSpPr>
        <p:spPr>
          <a:xfrm>
            <a:off x="10588625" y="3351530"/>
            <a:ext cx="1825625" cy="3755390"/>
          </a:xfrm>
          <a:prstGeom prst="roundRect">
            <a:avLst/>
          </a:prstGeom>
          <a:solidFill>
            <a:srgbClr val="FCDDA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82" name="Google Shape;6082;p106"/>
          <p:cNvSpPr/>
          <p:nvPr/>
        </p:nvSpPr>
        <p:spPr>
          <a:xfrm>
            <a:off x="3070408" y="2079142"/>
            <a:ext cx="1440000" cy="360000"/>
          </a:xfrm>
          <a:prstGeom prst="rect">
            <a:avLst/>
          </a:prstGeom>
          <a:solidFill>
            <a:srgbClr val="B0C5F4"/>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Conv2d BN/ReLu</a:t>
            </a:r>
            <a:endParaRPr lang="en-US" sz="1200"/>
          </a:p>
        </p:txBody>
      </p:sp>
      <p:sp>
        <p:nvSpPr>
          <p:cNvPr id="6080" name="Google Shape;6080;p106"/>
          <p:cNvSpPr/>
          <p:nvPr/>
        </p:nvSpPr>
        <p:spPr>
          <a:xfrm>
            <a:off x="3070124" y="2659912"/>
            <a:ext cx="1440000" cy="36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2" name="Google Shape;6082;p106"/>
          <p:cNvSpPr/>
          <p:nvPr/>
        </p:nvSpPr>
        <p:spPr>
          <a:xfrm>
            <a:off x="3074218" y="325262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ShuffleBlock</a:t>
            </a:r>
            <a:endParaRPr lang="en-US" sz="1200"/>
          </a:p>
        </p:txBody>
      </p:sp>
      <p:sp>
        <p:nvSpPr>
          <p:cNvPr id="8" name="Google Shape;6082;p106"/>
          <p:cNvSpPr/>
          <p:nvPr/>
        </p:nvSpPr>
        <p:spPr>
          <a:xfrm>
            <a:off x="3070408" y="383936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ShuffleBlock</a:t>
            </a:r>
            <a:endParaRPr lang="en-US" sz="1200"/>
          </a:p>
        </p:txBody>
      </p:sp>
      <p:sp>
        <p:nvSpPr>
          <p:cNvPr id="9" name="Google Shape;6082;p106"/>
          <p:cNvSpPr/>
          <p:nvPr/>
        </p:nvSpPr>
        <p:spPr>
          <a:xfrm>
            <a:off x="3074218" y="442610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ShuffleBlock</a:t>
            </a:r>
            <a:endParaRPr lang="en-US" sz="1200"/>
          </a:p>
        </p:txBody>
      </p:sp>
      <p:cxnSp>
        <p:nvCxnSpPr>
          <p:cNvPr id="19" name="直接箭头连接符 18"/>
          <p:cNvCxnSpPr>
            <a:stCxn id="6082" idx="2"/>
            <a:endCxn id="6080" idx="0"/>
          </p:cNvCxnSpPr>
          <p:nvPr/>
        </p:nvCxnSpPr>
        <p:spPr>
          <a:xfrm>
            <a:off x="3790315" y="2439035"/>
            <a:ext cx="0" cy="220980"/>
          </a:xfrm>
          <a:prstGeom prst="straightConnector1">
            <a:avLst/>
          </a:prstGeom>
          <a:ln w="1270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 idx="0"/>
          </p:cNvCxnSpPr>
          <p:nvPr/>
        </p:nvCxnSpPr>
        <p:spPr>
          <a:xfrm>
            <a:off x="3790315" y="3014980"/>
            <a:ext cx="0" cy="237490"/>
          </a:xfrm>
          <a:prstGeom prst="straightConnector1">
            <a:avLst/>
          </a:prstGeom>
          <a:ln w="1270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3794125" y="3612515"/>
            <a:ext cx="0" cy="222885"/>
          </a:xfrm>
          <a:prstGeom prst="straightConnector1">
            <a:avLst/>
          </a:prstGeom>
          <a:ln w="1270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Google Shape;6082;p106"/>
          <p:cNvSpPr/>
          <p:nvPr/>
        </p:nvSpPr>
        <p:spPr>
          <a:xfrm>
            <a:off x="3068503" y="500141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ShuffleBlock</a:t>
            </a:r>
            <a:endParaRPr lang="en-US" sz="1200"/>
          </a:p>
        </p:txBody>
      </p:sp>
      <p:sp>
        <p:nvSpPr>
          <p:cNvPr id="36" name="Google Shape;6082;p106"/>
          <p:cNvSpPr/>
          <p:nvPr/>
        </p:nvSpPr>
        <p:spPr>
          <a:xfrm>
            <a:off x="3070408" y="558434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ShuffleBlock</a:t>
            </a:r>
            <a:endParaRPr lang="en-US" sz="1200"/>
          </a:p>
        </p:txBody>
      </p:sp>
      <p:sp>
        <p:nvSpPr>
          <p:cNvPr id="37" name="Google Shape;6082;p106"/>
          <p:cNvSpPr/>
          <p:nvPr/>
        </p:nvSpPr>
        <p:spPr>
          <a:xfrm>
            <a:off x="3076123" y="6162827"/>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ShuffleBlock</a:t>
            </a:r>
            <a:endParaRPr lang="en-US" sz="1200"/>
          </a:p>
        </p:txBody>
      </p:sp>
      <p:cxnSp>
        <p:nvCxnSpPr>
          <p:cNvPr id="38" name="直接箭头连接符 37"/>
          <p:cNvCxnSpPr/>
          <p:nvPr/>
        </p:nvCxnSpPr>
        <p:spPr>
          <a:xfrm flipH="1">
            <a:off x="3786505" y="4199255"/>
            <a:ext cx="0" cy="222885"/>
          </a:xfrm>
          <a:prstGeom prst="straightConnector1">
            <a:avLst/>
          </a:prstGeom>
          <a:ln w="1270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35" idx="0"/>
          </p:cNvCxnSpPr>
          <p:nvPr/>
        </p:nvCxnSpPr>
        <p:spPr>
          <a:xfrm flipH="1">
            <a:off x="3788410" y="4777105"/>
            <a:ext cx="0" cy="224155"/>
          </a:xfrm>
          <a:prstGeom prst="straightConnector1">
            <a:avLst/>
          </a:prstGeom>
          <a:ln w="1270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3782695" y="5361305"/>
            <a:ext cx="0" cy="222885"/>
          </a:xfrm>
          <a:prstGeom prst="straightConnector1">
            <a:avLst/>
          </a:prstGeom>
          <a:ln w="1270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3797935" y="5939790"/>
            <a:ext cx="0" cy="216000"/>
          </a:xfrm>
          <a:prstGeom prst="straightConnector1">
            <a:avLst/>
          </a:prstGeom>
          <a:ln w="1270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Google Shape;6082;p106"/>
          <p:cNvSpPr/>
          <p:nvPr/>
        </p:nvSpPr>
        <p:spPr>
          <a:xfrm>
            <a:off x="5356860" y="4361815"/>
            <a:ext cx="1584000" cy="360045"/>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GSConv + CARAFE</a:t>
            </a:r>
            <a:endParaRPr lang="en-US" sz="1200"/>
          </a:p>
        </p:txBody>
      </p:sp>
      <p:sp>
        <p:nvSpPr>
          <p:cNvPr id="58" name="Google Shape;6082;p106"/>
          <p:cNvSpPr/>
          <p:nvPr/>
        </p:nvSpPr>
        <p:spPr>
          <a:xfrm>
            <a:off x="5355138" y="3765702"/>
            <a:ext cx="1584000" cy="36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Concat + DWConv</a:t>
            </a:r>
            <a:endParaRPr lang="en-US" sz="1200"/>
          </a:p>
        </p:txBody>
      </p:sp>
      <p:sp>
        <p:nvSpPr>
          <p:cNvPr id="59" name="Google Shape;6082;p106"/>
          <p:cNvSpPr/>
          <p:nvPr/>
        </p:nvSpPr>
        <p:spPr>
          <a:xfrm>
            <a:off x="8123103" y="4927752"/>
            <a:ext cx="1440000" cy="360000"/>
          </a:xfrm>
          <a:prstGeom prst="rect">
            <a:avLst/>
          </a:prstGeom>
          <a:solidFill>
            <a:srgbClr val="2DC6B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ADD + DWConv</a:t>
            </a:r>
            <a:endParaRPr lang="en-US" sz="1200"/>
          </a:p>
        </p:txBody>
      </p:sp>
      <p:sp>
        <p:nvSpPr>
          <p:cNvPr id="60" name="Google Shape;6082;p106"/>
          <p:cNvSpPr/>
          <p:nvPr/>
        </p:nvSpPr>
        <p:spPr>
          <a:xfrm>
            <a:off x="8119293" y="4349902"/>
            <a:ext cx="1440000" cy="36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DownSampling</a:t>
            </a:r>
            <a:endParaRPr lang="en-US" sz="1200"/>
          </a:p>
        </p:txBody>
      </p:sp>
      <p:sp>
        <p:nvSpPr>
          <p:cNvPr id="62" name="Google Shape;6082;p106"/>
          <p:cNvSpPr/>
          <p:nvPr/>
        </p:nvSpPr>
        <p:spPr>
          <a:xfrm>
            <a:off x="5356408" y="4957597"/>
            <a:ext cx="1584000" cy="36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Concat + DWConv</a:t>
            </a:r>
            <a:endParaRPr lang="en-US" sz="1200"/>
          </a:p>
        </p:txBody>
      </p:sp>
      <p:sp>
        <p:nvSpPr>
          <p:cNvPr id="63" name="Google Shape;6082;p106"/>
          <p:cNvSpPr/>
          <p:nvPr/>
        </p:nvSpPr>
        <p:spPr>
          <a:xfrm>
            <a:off x="5364480" y="5510530"/>
            <a:ext cx="1584000" cy="360045"/>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GSConv + CARAFE</a:t>
            </a:r>
            <a:endParaRPr lang="en-US" sz="1200"/>
          </a:p>
        </p:txBody>
      </p:sp>
      <p:sp>
        <p:nvSpPr>
          <p:cNvPr id="65" name="Google Shape;6082;p106"/>
          <p:cNvSpPr/>
          <p:nvPr/>
        </p:nvSpPr>
        <p:spPr>
          <a:xfrm>
            <a:off x="8120563" y="6629552"/>
            <a:ext cx="1440000" cy="360000"/>
          </a:xfrm>
          <a:prstGeom prst="rect">
            <a:avLst/>
          </a:prstGeom>
          <a:solidFill>
            <a:srgbClr val="B0DBD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NAM</a:t>
            </a:r>
            <a:endParaRPr lang="en-US" sz="1200"/>
          </a:p>
        </p:txBody>
      </p:sp>
      <p:sp>
        <p:nvSpPr>
          <p:cNvPr id="67" name="Google Shape;6082;p106"/>
          <p:cNvSpPr/>
          <p:nvPr/>
        </p:nvSpPr>
        <p:spPr>
          <a:xfrm>
            <a:off x="8109133" y="5506237"/>
            <a:ext cx="1440000" cy="36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DownSampling</a:t>
            </a:r>
            <a:endParaRPr lang="en-US" sz="1200"/>
          </a:p>
        </p:txBody>
      </p:sp>
      <p:sp>
        <p:nvSpPr>
          <p:cNvPr id="68" name="Google Shape;6082;p106"/>
          <p:cNvSpPr/>
          <p:nvPr/>
        </p:nvSpPr>
        <p:spPr>
          <a:xfrm>
            <a:off x="8118658" y="6089167"/>
            <a:ext cx="1440000" cy="360000"/>
          </a:xfrm>
          <a:prstGeom prst="rect">
            <a:avLst/>
          </a:prstGeom>
          <a:solidFill>
            <a:srgbClr val="2DC6B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ADD + DWConv</a:t>
            </a:r>
            <a:endParaRPr lang="en-US" sz="1200"/>
          </a:p>
        </p:txBody>
      </p:sp>
      <p:sp>
        <p:nvSpPr>
          <p:cNvPr id="69" name="椭圆 68"/>
          <p:cNvSpPr/>
          <p:nvPr/>
        </p:nvSpPr>
        <p:spPr>
          <a:xfrm>
            <a:off x="5975985" y="6089015"/>
            <a:ext cx="360000" cy="360000"/>
          </a:xfrm>
          <a:prstGeom prst="ellipse">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椭圆 69"/>
          <p:cNvSpPr/>
          <p:nvPr/>
        </p:nvSpPr>
        <p:spPr>
          <a:xfrm>
            <a:off x="8660765" y="3754120"/>
            <a:ext cx="360000" cy="360000"/>
          </a:xfrm>
          <a:prstGeom prst="ellipse">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Google Shape;6082;p106"/>
          <p:cNvSpPr/>
          <p:nvPr/>
        </p:nvSpPr>
        <p:spPr>
          <a:xfrm>
            <a:off x="10781848" y="3761892"/>
            <a:ext cx="1440000" cy="360000"/>
          </a:xfrm>
          <a:prstGeom prst="rect">
            <a:avLst/>
          </a:prstGeom>
          <a:solidFill>
            <a:srgbClr val="FCDDA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400"/>
              <a:t>Detect</a:t>
            </a:r>
            <a:endParaRPr lang="en-US" sz="1400"/>
          </a:p>
        </p:txBody>
      </p:sp>
      <p:sp>
        <p:nvSpPr>
          <p:cNvPr id="87" name="Google Shape;6082;p106"/>
          <p:cNvSpPr/>
          <p:nvPr/>
        </p:nvSpPr>
        <p:spPr>
          <a:xfrm>
            <a:off x="5436418" y="2012467"/>
            <a:ext cx="900000" cy="360000"/>
          </a:xfrm>
          <a:prstGeom prst="rect">
            <a:avLst/>
          </a:prstGeom>
          <a:solidFill>
            <a:srgbClr val="C5B5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1x1 Conv</a:t>
            </a:r>
            <a:endParaRPr lang="en-US" sz="1200"/>
          </a:p>
        </p:txBody>
      </p:sp>
      <p:sp>
        <p:nvSpPr>
          <p:cNvPr id="90" name="Google Shape;6082;p106"/>
          <p:cNvSpPr/>
          <p:nvPr/>
        </p:nvSpPr>
        <p:spPr>
          <a:xfrm>
            <a:off x="10782483" y="5463057"/>
            <a:ext cx="1440000" cy="360000"/>
          </a:xfrm>
          <a:prstGeom prst="rect">
            <a:avLst/>
          </a:prstGeom>
          <a:solidFill>
            <a:srgbClr val="FCDDA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400"/>
              <a:t>Detect</a:t>
            </a:r>
            <a:endParaRPr lang="en-US" sz="1400"/>
          </a:p>
        </p:txBody>
      </p:sp>
      <p:sp>
        <p:nvSpPr>
          <p:cNvPr id="91" name="Google Shape;6082;p106"/>
          <p:cNvSpPr/>
          <p:nvPr/>
        </p:nvSpPr>
        <p:spPr>
          <a:xfrm>
            <a:off x="10781213" y="6629552"/>
            <a:ext cx="1440000" cy="360000"/>
          </a:xfrm>
          <a:prstGeom prst="rect">
            <a:avLst/>
          </a:prstGeom>
          <a:solidFill>
            <a:srgbClr val="FCDDA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400"/>
              <a:t>Detect</a:t>
            </a:r>
            <a:endParaRPr lang="en-US" sz="1400"/>
          </a:p>
        </p:txBody>
      </p:sp>
      <p:cxnSp>
        <p:nvCxnSpPr>
          <p:cNvPr id="92" name="直接箭头连接符 91"/>
          <p:cNvCxnSpPr/>
          <p:nvPr/>
        </p:nvCxnSpPr>
        <p:spPr>
          <a:xfrm>
            <a:off x="4505325" y="3983160"/>
            <a:ext cx="846000" cy="0"/>
          </a:xfrm>
          <a:prstGeom prst="straightConnector1">
            <a:avLst/>
          </a:prstGeom>
          <a:ln w="1905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505325" y="5142230"/>
            <a:ext cx="846000" cy="0"/>
          </a:xfrm>
          <a:prstGeom prst="straightConnector1">
            <a:avLst/>
          </a:prstGeom>
          <a:ln w="1905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9563100" y="6809105"/>
            <a:ext cx="1234800" cy="635"/>
          </a:xfrm>
          <a:prstGeom prst="straightConnector1">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70" idx="6"/>
            <a:endCxn id="85" idx="1"/>
          </p:cNvCxnSpPr>
          <p:nvPr/>
        </p:nvCxnSpPr>
        <p:spPr>
          <a:xfrm>
            <a:off x="9020810" y="3934460"/>
            <a:ext cx="1756800" cy="0"/>
          </a:xfrm>
          <a:prstGeom prst="straightConnector1">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70" idx="4"/>
            <a:endCxn id="60" idx="0"/>
          </p:cNvCxnSpPr>
          <p:nvPr/>
        </p:nvCxnSpPr>
        <p:spPr>
          <a:xfrm flipH="1">
            <a:off x="8839200" y="4114165"/>
            <a:ext cx="0" cy="235585"/>
          </a:xfrm>
          <a:prstGeom prst="straightConnector1">
            <a:avLst/>
          </a:prstGeom>
          <a:ln w="12700">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a:off x="8829040" y="4712335"/>
            <a:ext cx="0" cy="216000"/>
          </a:xfrm>
          <a:prstGeom prst="straightConnector1">
            <a:avLst/>
          </a:prstGeom>
          <a:ln w="12700">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59" idx="2"/>
            <a:endCxn id="67" idx="0"/>
          </p:cNvCxnSpPr>
          <p:nvPr/>
        </p:nvCxnSpPr>
        <p:spPr>
          <a:xfrm flipH="1">
            <a:off x="8829040" y="5287645"/>
            <a:ext cx="0" cy="218440"/>
          </a:xfrm>
          <a:prstGeom prst="straightConnector1">
            <a:avLst/>
          </a:prstGeom>
          <a:ln w="12700">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67" idx="2"/>
            <a:endCxn id="68" idx="0"/>
          </p:cNvCxnSpPr>
          <p:nvPr/>
        </p:nvCxnSpPr>
        <p:spPr>
          <a:xfrm>
            <a:off x="8829040" y="5866130"/>
            <a:ext cx="0" cy="222885"/>
          </a:xfrm>
          <a:prstGeom prst="straightConnector1">
            <a:avLst/>
          </a:prstGeom>
          <a:ln w="12700">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68" idx="2"/>
            <a:endCxn id="65" idx="0"/>
          </p:cNvCxnSpPr>
          <p:nvPr/>
        </p:nvCxnSpPr>
        <p:spPr>
          <a:xfrm>
            <a:off x="8838565" y="6449060"/>
            <a:ext cx="0" cy="180340"/>
          </a:xfrm>
          <a:prstGeom prst="straightConnector1">
            <a:avLst/>
          </a:prstGeom>
          <a:ln w="12700">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58" idx="3"/>
            <a:endCxn id="70" idx="2"/>
          </p:cNvCxnSpPr>
          <p:nvPr/>
        </p:nvCxnSpPr>
        <p:spPr>
          <a:xfrm flipV="1">
            <a:off x="6938645" y="3934460"/>
            <a:ext cx="1722120" cy="0"/>
          </a:xfrm>
          <a:prstGeom prst="straightConnector1">
            <a:avLst/>
          </a:prstGeom>
          <a:ln w="19050">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6146800" y="5317490"/>
            <a:ext cx="0" cy="194310"/>
          </a:xfrm>
          <a:prstGeom prst="straightConnector1">
            <a:avLst/>
          </a:prstGeom>
          <a:ln w="12700">
            <a:solidFill>
              <a:srgbClr val="195237"/>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62" idx="0"/>
          </p:cNvCxnSpPr>
          <p:nvPr/>
        </p:nvCxnSpPr>
        <p:spPr>
          <a:xfrm flipV="1">
            <a:off x="6148070" y="4716145"/>
            <a:ext cx="0" cy="241300"/>
          </a:xfrm>
          <a:prstGeom prst="straightConnector1">
            <a:avLst/>
          </a:prstGeom>
          <a:ln w="12700">
            <a:solidFill>
              <a:srgbClr val="195237"/>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V="1">
            <a:off x="6153150" y="4114165"/>
            <a:ext cx="0" cy="245110"/>
          </a:xfrm>
          <a:prstGeom prst="straightConnector1">
            <a:avLst/>
          </a:prstGeom>
          <a:ln w="12700">
            <a:solidFill>
              <a:srgbClr val="195237"/>
            </a:solidFill>
            <a:tailEnd type="arrow"/>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4508500" y="6269355"/>
            <a:ext cx="1458000" cy="0"/>
          </a:xfrm>
          <a:prstGeom prst="straightConnector1">
            <a:avLst/>
          </a:prstGeom>
          <a:ln w="1905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69" idx="6"/>
            <a:endCxn id="68" idx="1"/>
          </p:cNvCxnSpPr>
          <p:nvPr/>
        </p:nvCxnSpPr>
        <p:spPr>
          <a:xfrm>
            <a:off x="6336030" y="6269355"/>
            <a:ext cx="1782445" cy="0"/>
          </a:xfrm>
          <a:prstGeom prst="straightConnector1">
            <a:avLst/>
          </a:prstGeom>
          <a:ln w="19050">
            <a:solidFill>
              <a:srgbClr val="17665A"/>
            </a:solidFill>
            <a:tailEnd type="arrow"/>
          </a:ln>
        </p:spPr>
        <p:style>
          <a:lnRef idx="1">
            <a:schemeClr val="accent1"/>
          </a:lnRef>
          <a:fillRef idx="0">
            <a:schemeClr val="accent1"/>
          </a:fillRef>
          <a:effectRef idx="0">
            <a:schemeClr val="accent1"/>
          </a:effectRef>
          <a:fontRef idx="minor">
            <a:schemeClr val="tx1"/>
          </a:fontRef>
        </p:style>
      </p:cxnSp>
      <p:sp>
        <p:nvSpPr>
          <p:cNvPr id="119" name="Google Shape;6082;p106"/>
          <p:cNvSpPr/>
          <p:nvPr/>
        </p:nvSpPr>
        <p:spPr>
          <a:xfrm>
            <a:off x="9549313" y="2369972"/>
            <a:ext cx="828000" cy="360000"/>
          </a:xfrm>
          <a:prstGeom prst="rect">
            <a:avLst/>
          </a:prstGeom>
          <a:solidFill>
            <a:srgbClr val="F4D7F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Concat</a:t>
            </a:r>
            <a:endParaRPr lang="en-US" sz="1200"/>
          </a:p>
        </p:txBody>
      </p:sp>
      <p:sp>
        <p:nvSpPr>
          <p:cNvPr id="120" name="Google Shape;6082;p106"/>
          <p:cNvSpPr/>
          <p:nvPr/>
        </p:nvSpPr>
        <p:spPr>
          <a:xfrm>
            <a:off x="6043478" y="2796057"/>
            <a:ext cx="1080000" cy="360000"/>
          </a:xfrm>
          <a:prstGeom prst="rect">
            <a:avLst/>
          </a:prstGeom>
          <a:solidFill>
            <a:srgbClr val="F0BD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3x3 DWConv</a:t>
            </a:r>
            <a:endParaRPr lang="en-US" sz="1200"/>
          </a:p>
        </p:txBody>
      </p:sp>
      <p:cxnSp>
        <p:nvCxnSpPr>
          <p:cNvPr id="121" name="直接箭头连接符 120"/>
          <p:cNvCxnSpPr>
            <a:stCxn id="136" idx="3"/>
            <a:endCxn id="119" idx="1"/>
          </p:cNvCxnSpPr>
          <p:nvPr/>
        </p:nvCxnSpPr>
        <p:spPr>
          <a:xfrm>
            <a:off x="9204960" y="2183130"/>
            <a:ext cx="344170" cy="367030"/>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35" idx="3"/>
            <a:endCxn id="119" idx="1"/>
          </p:cNvCxnSpPr>
          <p:nvPr/>
        </p:nvCxnSpPr>
        <p:spPr>
          <a:xfrm flipV="1">
            <a:off x="8685530" y="2550160"/>
            <a:ext cx="863600" cy="425450"/>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10370820" y="2549525"/>
            <a:ext cx="217805" cy="1270"/>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27" name="文本框 126"/>
          <p:cNvSpPr txBox="1"/>
          <p:nvPr/>
        </p:nvSpPr>
        <p:spPr>
          <a:xfrm>
            <a:off x="3002915" y="1681480"/>
            <a:ext cx="1590040" cy="397510"/>
          </a:xfrm>
          <a:prstGeom prst="rect">
            <a:avLst/>
          </a:prstGeom>
          <a:noFill/>
        </p:spPr>
        <p:txBody>
          <a:bodyPr wrap="square" rtlCol="0">
            <a:noAutofit/>
          </a:bodyPr>
          <a:p>
            <a:pPr algn="ctr"/>
            <a:r>
              <a:rPr lang="en-US" altLang="zh-CN" sz="1600"/>
              <a:t>BackBone</a:t>
            </a:r>
            <a:endParaRPr lang="en-US" altLang="zh-CN" sz="1600"/>
          </a:p>
          <a:p>
            <a:pPr algn="ctr"/>
            <a:endParaRPr lang="en-US" altLang="zh-CN" sz="1600"/>
          </a:p>
        </p:txBody>
      </p:sp>
      <p:sp>
        <p:nvSpPr>
          <p:cNvPr id="128" name="文本框 127"/>
          <p:cNvSpPr txBox="1"/>
          <p:nvPr/>
        </p:nvSpPr>
        <p:spPr>
          <a:xfrm>
            <a:off x="4574540" y="1587500"/>
            <a:ext cx="2070735" cy="361315"/>
          </a:xfrm>
          <a:prstGeom prst="rect">
            <a:avLst/>
          </a:prstGeom>
          <a:noFill/>
        </p:spPr>
        <p:txBody>
          <a:bodyPr wrap="square" rtlCol="0">
            <a:noAutofit/>
          </a:bodyPr>
          <a:p>
            <a:pPr algn="ctr"/>
            <a:r>
              <a:rPr lang="en-US" altLang="zh-CN" sz="1600"/>
              <a:t>ShuffleBlock</a:t>
            </a:r>
            <a:endParaRPr lang="en-US" altLang="zh-CN" sz="1600"/>
          </a:p>
        </p:txBody>
      </p:sp>
      <p:sp>
        <p:nvSpPr>
          <p:cNvPr id="129" name="文本框 128"/>
          <p:cNvSpPr txBox="1"/>
          <p:nvPr/>
        </p:nvSpPr>
        <p:spPr>
          <a:xfrm>
            <a:off x="10467340" y="3404235"/>
            <a:ext cx="2070735" cy="361315"/>
          </a:xfrm>
          <a:prstGeom prst="rect">
            <a:avLst/>
          </a:prstGeom>
          <a:noFill/>
        </p:spPr>
        <p:txBody>
          <a:bodyPr wrap="square" rtlCol="0">
            <a:noAutofit/>
          </a:bodyPr>
          <a:p>
            <a:pPr algn="ctr"/>
            <a:r>
              <a:rPr lang="en-US" altLang="zh-CN" sz="1600"/>
              <a:t>Head</a:t>
            </a:r>
            <a:endParaRPr lang="en-US" altLang="zh-CN" sz="1600"/>
          </a:p>
        </p:txBody>
      </p:sp>
      <p:sp>
        <p:nvSpPr>
          <p:cNvPr id="130" name="文本框 129"/>
          <p:cNvSpPr txBox="1"/>
          <p:nvPr/>
        </p:nvSpPr>
        <p:spPr>
          <a:xfrm>
            <a:off x="6443345" y="3404235"/>
            <a:ext cx="2070735" cy="361315"/>
          </a:xfrm>
          <a:prstGeom prst="rect">
            <a:avLst/>
          </a:prstGeom>
          <a:noFill/>
        </p:spPr>
        <p:txBody>
          <a:bodyPr wrap="square" rtlCol="0">
            <a:noAutofit/>
          </a:bodyPr>
          <a:p>
            <a:pPr algn="ctr"/>
            <a:r>
              <a:rPr lang="en-US" altLang="zh-CN" sz="1600"/>
              <a:t>Neck</a:t>
            </a:r>
            <a:endParaRPr lang="en-US" altLang="zh-CN" sz="1600"/>
          </a:p>
        </p:txBody>
      </p:sp>
      <p:cxnSp>
        <p:nvCxnSpPr>
          <p:cNvPr id="131" name="直接箭头连接符 130"/>
          <p:cNvCxnSpPr/>
          <p:nvPr/>
        </p:nvCxnSpPr>
        <p:spPr>
          <a:xfrm flipV="1">
            <a:off x="9542780" y="5643245"/>
            <a:ext cx="1238400" cy="0"/>
          </a:xfrm>
          <a:prstGeom prst="straightConnector1">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stCxn id="69" idx="0"/>
            <a:endCxn id="63" idx="2"/>
          </p:cNvCxnSpPr>
          <p:nvPr/>
        </p:nvCxnSpPr>
        <p:spPr>
          <a:xfrm flipV="1">
            <a:off x="6156325" y="5870575"/>
            <a:ext cx="0" cy="218440"/>
          </a:xfrm>
          <a:prstGeom prst="straightConnector1">
            <a:avLst/>
          </a:prstGeom>
          <a:ln w="12700">
            <a:solidFill>
              <a:srgbClr val="195237"/>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flipV="1">
            <a:off x="6940550" y="5142230"/>
            <a:ext cx="1194435" cy="0"/>
          </a:xfrm>
          <a:prstGeom prst="straightConnector1">
            <a:avLst/>
          </a:prstGeom>
          <a:ln w="19050">
            <a:solidFill>
              <a:srgbClr val="17665A"/>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p:cNvSpPr/>
          <p:nvPr/>
        </p:nvSpPr>
        <p:spPr>
          <a:xfrm>
            <a:off x="4820285" y="2362835"/>
            <a:ext cx="252000" cy="252000"/>
          </a:xfrm>
          <a:prstGeom prst="ellipse">
            <a:avLst/>
          </a:prstGeom>
          <a:solidFill>
            <a:srgbClr val="A975D6"/>
          </a:solidFill>
          <a:ln>
            <a:solidFill>
              <a:srgbClr val="873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5" name="Google Shape;6082;p106"/>
          <p:cNvSpPr/>
          <p:nvPr/>
        </p:nvSpPr>
        <p:spPr>
          <a:xfrm>
            <a:off x="7785918" y="2795422"/>
            <a:ext cx="900000" cy="360000"/>
          </a:xfrm>
          <a:prstGeom prst="rect">
            <a:avLst/>
          </a:prstGeom>
          <a:solidFill>
            <a:srgbClr val="C5B5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1x1 Conv</a:t>
            </a:r>
            <a:endParaRPr lang="en-US" sz="1200"/>
          </a:p>
        </p:txBody>
      </p:sp>
      <p:sp>
        <p:nvSpPr>
          <p:cNvPr id="136" name="Google Shape;6082;p106"/>
          <p:cNvSpPr/>
          <p:nvPr/>
        </p:nvSpPr>
        <p:spPr>
          <a:xfrm>
            <a:off x="8305348" y="2002942"/>
            <a:ext cx="900000" cy="360000"/>
          </a:xfrm>
          <a:prstGeom prst="rect">
            <a:avLst/>
          </a:prstGeom>
          <a:solidFill>
            <a:srgbClr val="C5B5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1x1 Conv</a:t>
            </a:r>
            <a:endParaRPr lang="en-US" sz="1200"/>
          </a:p>
        </p:txBody>
      </p:sp>
      <p:sp>
        <p:nvSpPr>
          <p:cNvPr id="138" name="Google Shape;6082;p106"/>
          <p:cNvSpPr/>
          <p:nvPr/>
        </p:nvSpPr>
        <p:spPr>
          <a:xfrm>
            <a:off x="6864533" y="2002942"/>
            <a:ext cx="1080000" cy="360000"/>
          </a:xfrm>
          <a:prstGeom prst="rect">
            <a:avLst/>
          </a:prstGeom>
          <a:solidFill>
            <a:srgbClr val="F0BD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3x3 DWConv</a:t>
            </a:r>
            <a:endParaRPr lang="en-US" sz="1200"/>
          </a:p>
        </p:txBody>
      </p:sp>
      <p:sp>
        <p:nvSpPr>
          <p:cNvPr id="139" name="Google Shape;6082;p106"/>
          <p:cNvSpPr/>
          <p:nvPr/>
        </p:nvSpPr>
        <p:spPr>
          <a:xfrm>
            <a:off x="10588625" y="2372360"/>
            <a:ext cx="1296000" cy="360045"/>
          </a:xfrm>
          <a:prstGeom prst="rect">
            <a:avLst/>
          </a:prstGeom>
          <a:solidFill>
            <a:srgbClr val="C5B5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Channle Shuffle</a:t>
            </a:r>
            <a:endParaRPr lang="en-US" sz="1200"/>
          </a:p>
        </p:txBody>
      </p:sp>
      <p:cxnSp>
        <p:nvCxnSpPr>
          <p:cNvPr id="140" name="直接箭头连接符 139"/>
          <p:cNvCxnSpPr>
            <a:stCxn id="120" idx="3"/>
            <a:endCxn id="135" idx="1"/>
          </p:cNvCxnSpPr>
          <p:nvPr/>
        </p:nvCxnSpPr>
        <p:spPr>
          <a:xfrm flipV="1">
            <a:off x="7123430" y="2975610"/>
            <a:ext cx="662305" cy="635"/>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endCxn id="136" idx="1"/>
          </p:cNvCxnSpPr>
          <p:nvPr/>
        </p:nvCxnSpPr>
        <p:spPr>
          <a:xfrm flipV="1">
            <a:off x="7944485" y="2183130"/>
            <a:ext cx="360680" cy="3810"/>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a:stCxn id="87" idx="3"/>
          </p:cNvCxnSpPr>
          <p:nvPr/>
        </p:nvCxnSpPr>
        <p:spPr>
          <a:xfrm flipV="1">
            <a:off x="6336030" y="2186940"/>
            <a:ext cx="528320" cy="5715"/>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stCxn id="134" idx="6"/>
            <a:endCxn id="120" idx="1"/>
          </p:cNvCxnSpPr>
          <p:nvPr/>
        </p:nvCxnSpPr>
        <p:spPr>
          <a:xfrm>
            <a:off x="5072380" y="2489200"/>
            <a:ext cx="970915" cy="487045"/>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34" idx="6"/>
            <a:endCxn id="87" idx="1"/>
          </p:cNvCxnSpPr>
          <p:nvPr/>
        </p:nvCxnSpPr>
        <p:spPr>
          <a:xfrm flipV="1">
            <a:off x="5072380" y="2192655"/>
            <a:ext cx="363855" cy="296545"/>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45" name="椭圆 144"/>
          <p:cNvSpPr/>
          <p:nvPr/>
        </p:nvSpPr>
        <p:spPr>
          <a:xfrm>
            <a:off x="12102465" y="2422525"/>
            <a:ext cx="252000" cy="252000"/>
          </a:xfrm>
          <a:prstGeom prst="ellipse">
            <a:avLst/>
          </a:prstGeom>
          <a:solidFill>
            <a:srgbClr val="A975D6"/>
          </a:solidFill>
          <a:ln>
            <a:solidFill>
              <a:srgbClr val="873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6" name="直接箭头连接符 145"/>
          <p:cNvCxnSpPr/>
          <p:nvPr/>
        </p:nvCxnSpPr>
        <p:spPr>
          <a:xfrm>
            <a:off x="11884660" y="2548255"/>
            <a:ext cx="217805" cy="1270"/>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7266940" y="2771775"/>
            <a:ext cx="374650" cy="245110"/>
          </a:xfrm>
          <a:prstGeom prst="rect">
            <a:avLst/>
          </a:prstGeom>
          <a:noFill/>
        </p:spPr>
        <p:txBody>
          <a:bodyPr wrap="square" rtlCol="0">
            <a:spAutoFit/>
          </a:bodyPr>
          <a:p>
            <a:pPr algn="ctr"/>
            <a:r>
              <a:rPr lang="en-US" altLang="zh-CN" sz="1000"/>
              <a:t>BN</a:t>
            </a:r>
            <a:endParaRPr lang="en-US" altLang="zh-CN" sz="1000"/>
          </a:p>
        </p:txBody>
      </p:sp>
      <p:sp>
        <p:nvSpPr>
          <p:cNvPr id="148" name="文本框 147"/>
          <p:cNvSpPr txBox="1"/>
          <p:nvPr/>
        </p:nvSpPr>
        <p:spPr>
          <a:xfrm>
            <a:off x="7944485" y="1969135"/>
            <a:ext cx="360680" cy="297180"/>
          </a:xfrm>
          <a:prstGeom prst="rect">
            <a:avLst/>
          </a:prstGeom>
          <a:noFill/>
        </p:spPr>
        <p:txBody>
          <a:bodyPr wrap="square" rtlCol="0">
            <a:noAutofit/>
          </a:bodyPr>
          <a:p>
            <a:pPr algn="ctr"/>
            <a:r>
              <a:rPr lang="en-US" altLang="zh-CN" sz="1000"/>
              <a:t>BN</a:t>
            </a:r>
            <a:endParaRPr lang="en-US" altLang="zh-CN" sz="1000"/>
          </a:p>
        </p:txBody>
      </p:sp>
      <p:sp>
        <p:nvSpPr>
          <p:cNvPr id="149" name="文本框 148"/>
          <p:cNvSpPr txBox="1"/>
          <p:nvPr/>
        </p:nvSpPr>
        <p:spPr>
          <a:xfrm>
            <a:off x="6206490" y="1953260"/>
            <a:ext cx="787400" cy="229870"/>
          </a:xfrm>
          <a:prstGeom prst="rect">
            <a:avLst/>
          </a:prstGeom>
          <a:noFill/>
        </p:spPr>
        <p:txBody>
          <a:bodyPr wrap="square" rtlCol="0">
            <a:spAutoFit/>
          </a:bodyPr>
          <a:p>
            <a:pPr algn="ctr"/>
            <a:r>
              <a:rPr lang="en-US" altLang="zh-CN" sz="900"/>
              <a:t>BN/ReLU</a:t>
            </a:r>
            <a:endParaRPr lang="en-US" altLang="zh-CN" sz="900"/>
          </a:p>
        </p:txBody>
      </p:sp>
      <p:sp>
        <p:nvSpPr>
          <p:cNvPr id="150" name="文本框 149"/>
          <p:cNvSpPr txBox="1"/>
          <p:nvPr/>
        </p:nvSpPr>
        <p:spPr>
          <a:xfrm>
            <a:off x="8686165" y="2839085"/>
            <a:ext cx="787400" cy="229870"/>
          </a:xfrm>
          <a:prstGeom prst="rect">
            <a:avLst/>
          </a:prstGeom>
          <a:noFill/>
        </p:spPr>
        <p:txBody>
          <a:bodyPr wrap="square" rtlCol="0">
            <a:spAutoFit/>
          </a:bodyPr>
          <a:p>
            <a:pPr algn="ctr"/>
            <a:r>
              <a:rPr lang="en-US" altLang="zh-CN" sz="900"/>
              <a:t>BN/ReLU</a:t>
            </a:r>
            <a:endParaRPr lang="en-US" altLang="zh-CN" sz="900"/>
          </a:p>
        </p:txBody>
      </p:sp>
      <p:sp>
        <p:nvSpPr>
          <p:cNvPr id="151" name="文本框 150"/>
          <p:cNvSpPr txBox="1"/>
          <p:nvPr/>
        </p:nvSpPr>
        <p:spPr>
          <a:xfrm>
            <a:off x="9204960" y="2132965"/>
            <a:ext cx="787400" cy="229870"/>
          </a:xfrm>
          <a:prstGeom prst="rect">
            <a:avLst/>
          </a:prstGeom>
          <a:noFill/>
        </p:spPr>
        <p:txBody>
          <a:bodyPr wrap="square" rtlCol="0">
            <a:spAutoFit/>
          </a:bodyPr>
          <a:p>
            <a:pPr algn="ctr"/>
            <a:r>
              <a:rPr lang="en-US" altLang="zh-CN" sz="900"/>
              <a:t>BN/ReLU</a:t>
            </a:r>
            <a:endParaRPr lang="en-US" altLang="zh-CN" sz="900"/>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25" name="圆角矩形 124"/>
          <p:cNvSpPr/>
          <p:nvPr/>
        </p:nvSpPr>
        <p:spPr>
          <a:xfrm>
            <a:off x="5250815" y="1571625"/>
            <a:ext cx="7259955" cy="1664970"/>
          </a:xfrm>
          <a:prstGeom prst="round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6" name="圆角矩形 125"/>
          <p:cNvSpPr/>
          <p:nvPr/>
        </p:nvSpPr>
        <p:spPr>
          <a:xfrm>
            <a:off x="5097145" y="3425190"/>
            <a:ext cx="4827905" cy="4533900"/>
          </a:xfrm>
          <a:prstGeom prst="round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圆角矩形 115"/>
          <p:cNvSpPr/>
          <p:nvPr/>
        </p:nvSpPr>
        <p:spPr>
          <a:xfrm>
            <a:off x="2695575" y="1450340"/>
            <a:ext cx="1953260" cy="6508750"/>
          </a:xfrm>
          <a:prstGeom prst="round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圆角矩形 87"/>
          <p:cNvSpPr/>
          <p:nvPr/>
        </p:nvSpPr>
        <p:spPr>
          <a:xfrm>
            <a:off x="10621010" y="3425190"/>
            <a:ext cx="1825625" cy="4533900"/>
          </a:xfrm>
          <a:prstGeom prst="round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82" name="Google Shape;6082;p106"/>
          <p:cNvSpPr/>
          <p:nvPr/>
        </p:nvSpPr>
        <p:spPr>
          <a:xfrm>
            <a:off x="2964998" y="2079142"/>
            <a:ext cx="1440000" cy="360000"/>
          </a:xfrm>
          <a:prstGeom prst="rect">
            <a:avLst/>
          </a:prstGeom>
          <a:solidFill>
            <a:srgbClr val="B0C5F4"/>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Conv2d BN/ReLu</a:t>
            </a:r>
            <a:endParaRPr lang="en-US" sz="1200"/>
          </a:p>
        </p:txBody>
      </p:sp>
      <p:sp>
        <p:nvSpPr>
          <p:cNvPr id="6080" name="Google Shape;6080;p106"/>
          <p:cNvSpPr/>
          <p:nvPr/>
        </p:nvSpPr>
        <p:spPr>
          <a:xfrm>
            <a:off x="2964714" y="2659912"/>
            <a:ext cx="1440000" cy="360000"/>
          </a:xfrm>
          <a:prstGeom prst="rect">
            <a:avLst/>
          </a:prstGeom>
          <a:solidFill>
            <a:srgbClr val="CBF7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MaxPool</a:t>
            </a:r>
            <a:endParaRPr lang="en-US" altLang="en-GB" sz="1200"/>
          </a:p>
        </p:txBody>
      </p:sp>
      <p:sp>
        <p:nvSpPr>
          <p:cNvPr id="2" name="Google Shape;6082;p106"/>
          <p:cNvSpPr/>
          <p:nvPr/>
        </p:nvSpPr>
        <p:spPr>
          <a:xfrm>
            <a:off x="2968808" y="325262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Shuffle-Block</a:t>
            </a:r>
            <a:endParaRPr lang="en-US" sz="1200"/>
          </a:p>
        </p:txBody>
      </p:sp>
      <p:sp>
        <p:nvSpPr>
          <p:cNvPr id="8" name="Google Shape;6082;p106"/>
          <p:cNvSpPr/>
          <p:nvPr/>
        </p:nvSpPr>
        <p:spPr>
          <a:xfrm>
            <a:off x="2964998" y="383936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Shuffle-Block</a:t>
            </a:r>
            <a:endParaRPr lang="en-US" sz="1200"/>
          </a:p>
        </p:txBody>
      </p:sp>
      <p:sp>
        <p:nvSpPr>
          <p:cNvPr id="9" name="Google Shape;6082;p106"/>
          <p:cNvSpPr/>
          <p:nvPr/>
        </p:nvSpPr>
        <p:spPr>
          <a:xfrm>
            <a:off x="2968808" y="442610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Shuffle-Block</a:t>
            </a:r>
            <a:endParaRPr lang="en-US" sz="1200"/>
          </a:p>
        </p:txBody>
      </p:sp>
      <p:sp>
        <p:nvSpPr>
          <p:cNvPr id="15" name="Google Shape;6082;p106"/>
          <p:cNvSpPr/>
          <p:nvPr/>
        </p:nvSpPr>
        <p:spPr>
          <a:xfrm>
            <a:off x="2974523" y="6814972"/>
            <a:ext cx="1440000" cy="360000"/>
          </a:xfrm>
          <a:prstGeom prst="rect">
            <a:avLst/>
          </a:prstGeom>
          <a:solidFill>
            <a:srgbClr val="B9D7F3"/>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SPPF</a:t>
            </a:r>
            <a:endParaRPr lang="en-US" sz="1200"/>
          </a:p>
        </p:txBody>
      </p:sp>
      <p:sp>
        <p:nvSpPr>
          <p:cNvPr id="17" name="Google Shape;6082;p106"/>
          <p:cNvSpPr/>
          <p:nvPr/>
        </p:nvSpPr>
        <p:spPr>
          <a:xfrm>
            <a:off x="2970713" y="7411872"/>
            <a:ext cx="1440000" cy="360000"/>
          </a:xfrm>
          <a:prstGeom prst="rect">
            <a:avLst/>
          </a:prstGeom>
          <a:solidFill>
            <a:srgbClr val="7DCDF2"/>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SepVit Block * 3</a:t>
            </a:r>
            <a:endParaRPr lang="en-US" sz="1200"/>
          </a:p>
        </p:txBody>
      </p:sp>
      <p:cxnSp>
        <p:nvCxnSpPr>
          <p:cNvPr id="19" name="直接箭头连接符 18"/>
          <p:cNvCxnSpPr>
            <a:stCxn id="6082" idx="2"/>
            <a:endCxn id="6080" idx="0"/>
          </p:cNvCxnSpPr>
          <p:nvPr/>
        </p:nvCxnSpPr>
        <p:spPr>
          <a:xfrm>
            <a:off x="3684905" y="2439035"/>
            <a:ext cx="0" cy="220980"/>
          </a:xfrm>
          <a:prstGeom prst="straightConnector1">
            <a:avLst/>
          </a:prstGeom>
          <a:ln w="15875">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 idx="0"/>
          </p:cNvCxnSpPr>
          <p:nvPr/>
        </p:nvCxnSpPr>
        <p:spPr>
          <a:xfrm>
            <a:off x="3684905" y="3014980"/>
            <a:ext cx="3810" cy="237490"/>
          </a:xfrm>
          <a:prstGeom prst="straightConnector1">
            <a:avLst/>
          </a:prstGeom>
          <a:ln w="15875">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3688715" y="3612515"/>
            <a:ext cx="3810" cy="222885"/>
          </a:xfrm>
          <a:prstGeom prst="straightConnector1">
            <a:avLst/>
          </a:prstGeom>
          <a:ln w="15875">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Google Shape;6082;p106"/>
          <p:cNvSpPr/>
          <p:nvPr/>
        </p:nvSpPr>
        <p:spPr>
          <a:xfrm>
            <a:off x="2963093" y="500141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Shuffle-Block</a:t>
            </a:r>
            <a:endParaRPr lang="en-US" sz="1200"/>
          </a:p>
        </p:txBody>
      </p:sp>
      <p:sp>
        <p:nvSpPr>
          <p:cNvPr id="36" name="Google Shape;6082;p106"/>
          <p:cNvSpPr/>
          <p:nvPr/>
        </p:nvSpPr>
        <p:spPr>
          <a:xfrm>
            <a:off x="2964998" y="5584342"/>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Shuffle-Block</a:t>
            </a:r>
            <a:endParaRPr lang="en-US" sz="1200"/>
          </a:p>
        </p:txBody>
      </p:sp>
      <p:sp>
        <p:nvSpPr>
          <p:cNvPr id="37" name="Google Shape;6082;p106"/>
          <p:cNvSpPr/>
          <p:nvPr/>
        </p:nvSpPr>
        <p:spPr>
          <a:xfrm>
            <a:off x="2970713" y="6162827"/>
            <a:ext cx="1440000" cy="360000"/>
          </a:xfrm>
          <a:prstGeom prst="rect">
            <a:avLst/>
          </a:prstGeom>
          <a:solidFill>
            <a:srgbClr val="E4F2F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Shuffle-Block</a:t>
            </a:r>
            <a:endParaRPr lang="en-US" sz="1200"/>
          </a:p>
        </p:txBody>
      </p:sp>
      <p:cxnSp>
        <p:nvCxnSpPr>
          <p:cNvPr id="38" name="直接箭头连接符 37"/>
          <p:cNvCxnSpPr/>
          <p:nvPr/>
        </p:nvCxnSpPr>
        <p:spPr>
          <a:xfrm flipH="1">
            <a:off x="3681095" y="4199255"/>
            <a:ext cx="3810" cy="222885"/>
          </a:xfrm>
          <a:prstGeom prst="straightConnector1">
            <a:avLst/>
          </a:prstGeom>
          <a:ln w="15875">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35" idx="0"/>
          </p:cNvCxnSpPr>
          <p:nvPr/>
        </p:nvCxnSpPr>
        <p:spPr>
          <a:xfrm flipH="1">
            <a:off x="3683000" y="4777105"/>
            <a:ext cx="1905" cy="224155"/>
          </a:xfrm>
          <a:prstGeom prst="straightConnector1">
            <a:avLst/>
          </a:prstGeom>
          <a:ln w="15875">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3677285" y="5361305"/>
            <a:ext cx="3810" cy="222885"/>
          </a:xfrm>
          <a:prstGeom prst="straightConnector1">
            <a:avLst/>
          </a:prstGeom>
          <a:ln w="15875">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3692525" y="5939790"/>
            <a:ext cx="3810" cy="222885"/>
          </a:xfrm>
          <a:prstGeom prst="straightConnector1">
            <a:avLst/>
          </a:prstGeom>
          <a:ln w="15875">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7" idx="2"/>
            <a:endCxn id="15" idx="0"/>
          </p:cNvCxnSpPr>
          <p:nvPr/>
        </p:nvCxnSpPr>
        <p:spPr>
          <a:xfrm>
            <a:off x="3690620" y="6522720"/>
            <a:ext cx="3810" cy="292100"/>
          </a:xfrm>
          <a:prstGeom prst="straightConnector1">
            <a:avLst/>
          </a:prstGeom>
          <a:ln w="15875">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670935" y="7183755"/>
            <a:ext cx="2540" cy="227965"/>
          </a:xfrm>
          <a:prstGeom prst="straightConnector1">
            <a:avLst/>
          </a:prstGeom>
          <a:ln w="15875">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Google Shape;6082;p106"/>
          <p:cNvSpPr/>
          <p:nvPr/>
        </p:nvSpPr>
        <p:spPr>
          <a:xfrm>
            <a:off x="5389245" y="4435475"/>
            <a:ext cx="1584000" cy="360045"/>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GSConv + CARAFE</a:t>
            </a:r>
            <a:endParaRPr lang="en-US" sz="1200"/>
          </a:p>
        </p:txBody>
      </p:sp>
      <p:sp>
        <p:nvSpPr>
          <p:cNvPr id="58" name="Google Shape;6082;p106"/>
          <p:cNvSpPr/>
          <p:nvPr/>
        </p:nvSpPr>
        <p:spPr>
          <a:xfrm>
            <a:off x="5387523" y="3839362"/>
            <a:ext cx="1584000" cy="36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Concat + DW</a:t>
            </a:r>
            <a:endParaRPr lang="en-US" sz="1200"/>
          </a:p>
        </p:txBody>
      </p:sp>
      <p:sp>
        <p:nvSpPr>
          <p:cNvPr id="59" name="Google Shape;6082;p106"/>
          <p:cNvSpPr/>
          <p:nvPr/>
        </p:nvSpPr>
        <p:spPr>
          <a:xfrm>
            <a:off x="8152313" y="5031257"/>
            <a:ext cx="1440000" cy="360000"/>
          </a:xfrm>
          <a:prstGeom prst="rect">
            <a:avLst/>
          </a:prstGeom>
          <a:solidFill>
            <a:srgbClr val="2DC6B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ADD + DW</a:t>
            </a:r>
            <a:endParaRPr lang="en-US" sz="1200"/>
          </a:p>
        </p:txBody>
      </p:sp>
      <p:sp>
        <p:nvSpPr>
          <p:cNvPr id="60" name="Google Shape;6082;p106"/>
          <p:cNvSpPr/>
          <p:nvPr/>
        </p:nvSpPr>
        <p:spPr>
          <a:xfrm>
            <a:off x="8151678" y="4423562"/>
            <a:ext cx="1440000" cy="36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DownSampling</a:t>
            </a:r>
            <a:endParaRPr lang="en-US" sz="1200"/>
          </a:p>
        </p:txBody>
      </p:sp>
      <p:sp>
        <p:nvSpPr>
          <p:cNvPr id="62" name="Google Shape;6082;p106"/>
          <p:cNvSpPr/>
          <p:nvPr/>
        </p:nvSpPr>
        <p:spPr>
          <a:xfrm>
            <a:off x="5388793" y="5031257"/>
            <a:ext cx="1584000" cy="360000"/>
          </a:xfrm>
          <a:prstGeom prst="rect">
            <a:avLst/>
          </a:prstGeom>
          <a:solidFill>
            <a:srgbClr val="B6DDD5"/>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sym typeface="+mn-ea"/>
              </a:rPr>
              <a:t>Concat + DW</a:t>
            </a:r>
            <a:endParaRPr lang="en-US" sz="1200"/>
          </a:p>
        </p:txBody>
      </p:sp>
      <p:sp>
        <p:nvSpPr>
          <p:cNvPr id="63" name="Google Shape;6082;p106"/>
          <p:cNvSpPr/>
          <p:nvPr/>
        </p:nvSpPr>
        <p:spPr>
          <a:xfrm>
            <a:off x="5389245" y="6121400"/>
            <a:ext cx="1584000" cy="360045"/>
          </a:xfrm>
          <a:prstGeom prst="rect">
            <a:avLst/>
          </a:prstGeom>
          <a:solidFill>
            <a:srgbClr val="83D1A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GSConv + CARAFE</a:t>
            </a:r>
            <a:endParaRPr lang="en-US" sz="1200"/>
          </a:p>
        </p:txBody>
      </p:sp>
      <p:sp>
        <p:nvSpPr>
          <p:cNvPr id="65" name="Google Shape;6082;p106"/>
          <p:cNvSpPr/>
          <p:nvPr/>
        </p:nvSpPr>
        <p:spPr>
          <a:xfrm>
            <a:off x="8159298" y="7404252"/>
            <a:ext cx="1440000" cy="360000"/>
          </a:xfrm>
          <a:prstGeom prst="rect">
            <a:avLst/>
          </a:prstGeom>
          <a:solidFill>
            <a:srgbClr val="B0DBD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NAM</a:t>
            </a:r>
            <a:endParaRPr lang="en-US" sz="1200"/>
          </a:p>
        </p:txBody>
      </p:sp>
      <p:sp>
        <p:nvSpPr>
          <p:cNvPr id="67" name="Google Shape;6082;p106"/>
          <p:cNvSpPr/>
          <p:nvPr/>
        </p:nvSpPr>
        <p:spPr>
          <a:xfrm>
            <a:off x="8150408" y="6127902"/>
            <a:ext cx="1440000" cy="360000"/>
          </a:xfrm>
          <a:prstGeom prst="rect">
            <a:avLst/>
          </a:prstGeom>
          <a:solidFill>
            <a:srgbClr val="8ED3D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DownSampling</a:t>
            </a:r>
            <a:endParaRPr lang="en-US" sz="1200"/>
          </a:p>
        </p:txBody>
      </p:sp>
      <p:sp>
        <p:nvSpPr>
          <p:cNvPr id="68" name="Google Shape;6082;p106"/>
          <p:cNvSpPr/>
          <p:nvPr/>
        </p:nvSpPr>
        <p:spPr>
          <a:xfrm>
            <a:off x="8133898" y="6793382"/>
            <a:ext cx="1440000" cy="360000"/>
          </a:xfrm>
          <a:prstGeom prst="rect">
            <a:avLst/>
          </a:prstGeom>
          <a:solidFill>
            <a:srgbClr val="2DC6B1"/>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ADD + DW</a:t>
            </a:r>
            <a:endParaRPr lang="en-US" sz="1200"/>
          </a:p>
        </p:txBody>
      </p:sp>
      <p:sp>
        <p:nvSpPr>
          <p:cNvPr id="69" name="椭圆 68"/>
          <p:cNvSpPr/>
          <p:nvPr/>
        </p:nvSpPr>
        <p:spPr>
          <a:xfrm>
            <a:off x="6008370" y="6803390"/>
            <a:ext cx="360000" cy="360000"/>
          </a:xfrm>
          <a:prstGeom prst="ellipse">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椭圆 69"/>
          <p:cNvSpPr/>
          <p:nvPr/>
        </p:nvSpPr>
        <p:spPr>
          <a:xfrm>
            <a:off x="8693150" y="3827780"/>
            <a:ext cx="360000" cy="360000"/>
          </a:xfrm>
          <a:prstGeom prst="ellipse">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Google Shape;6082;p106"/>
          <p:cNvSpPr/>
          <p:nvPr/>
        </p:nvSpPr>
        <p:spPr>
          <a:xfrm>
            <a:off x="10814233" y="3835552"/>
            <a:ext cx="1440000" cy="360000"/>
          </a:xfrm>
          <a:prstGeom prst="rect">
            <a:avLst/>
          </a:prstGeom>
          <a:solidFill>
            <a:srgbClr val="FCDDA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400"/>
              <a:t>Detect</a:t>
            </a:r>
            <a:endParaRPr lang="en-US" sz="1400"/>
          </a:p>
        </p:txBody>
      </p:sp>
      <p:sp>
        <p:nvSpPr>
          <p:cNvPr id="87" name="Google Shape;6082;p106"/>
          <p:cNvSpPr/>
          <p:nvPr/>
        </p:nvSpPr>
        <p:spPr>
          <a:xfrm>
            <a:off x="5491663" y="2079142"/>
            <a:ext cx="1260000" cy="360000"/>
          </a:xfrm>
          <a:prstGeom prst="rect">
            <a:avLst/>
          </a:prstGeom>
          <a:solidFill>
            <a:srgbClr val="C5B5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Conv_BN_Mish</a:t>
            </a:r>
            <a:endParaRPr lang="en-US" sz="1200"/>
          </a:p>
        </p:txBody>
      </p:sp>
      <p:sp>
        <p:nvSpPr>
          <p:cNvPr id="90" name="Google Shape;6082;p106"/>
          <p:cNvSpPr/>
          <p:nvPr/>
        </p:nvSpPr>
        <p:spPr>
          <a:xfrm>
            <a:off x="10814233" y="5001412"/>
            <a:ext cx="1440000" cy="360000"/>
          </a:xfrm>
          <a:prstGeom prst="rect">
            <a:avLst/>
          </a:prstGeom>
          <a:solidFill>
            <a:srgbClr val="FCDDA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400"/>
              <a:t>Detect</a:t>
            </a:r>
            <a:endParaRPr lang="en-US" sz="1400"/>
          </a:p>
        </p:txBody>
      </p:sp>
      <p:sp>
        <p:nvSpPr>
          <p:cNvPr id="91" name="Google Shape;6082;p106"/>
          <p:cNvSpPr/>
          <p:nvPr/>
        </p:nvSpPr>
        <p:spPr>
          <a:xfrm>
            <a:off x="10814233" y="7411872"/>
            <a:ext cx="1440000" cy="360000"/>
          </a:xfrm>
          <a:prstGeom prst="rect">
            <a:avLst/>
          </a:prstGeom>
          <a:solidFill>
            <a:srgbClr val="FCDDAF"/>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400"/>
              <a:t>Detect</a:t>
            </a:r>
            <a:endParaRPr lang="en-US" sz="1400"/>
          </a:p>
        </p:txBody>
      </p:sp>
      <p:cxnSp>
        <p:nvCxnSpPr>
          <p:cNvPr id="92" name="直接箭头连接符 91"/>
          <p:cNvCxnSpPr>
            <a:stCxn id="8" idx="3"/>
            <a:endCxn id="58" idx="1"/>
          </p:cNvCxnSpPr>
          <p:nvPr/>
        </p:nvCxnSpPr>
        <p:spPr>
          <a:xfrm>
            <a:off x="4404995" y="4019550"/>
            <a:ext cx="982345" cy="0"/>
          </a:xfrm>
          <a:prstGeom prst="straightConnector1">
            <a:avLst/>
          </a:prstGeom>
          <a:ln w="1905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endCxn id="63" idx="1"/>
          </p:cNvCxnSpPr>
          <p:nvPr/>
        </p:nvCxnSpPr>
        <p:spPr>
          <a:xfrm flipV="1">
            <a:off x="4404995" y="6301740"/>
            <a:ext cx="984250" cy="1905"/>
          </a:xfrm>
          <a:prstGeom prst="straightConnector1">
            <a:avLst/>
          </a:prstGeom>
          <a:ln w="1905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414520" y="5211445"/>
            <a:ext cx="982345" cy="0"/>
          </a:xfrm>
          <a:prstGeom prst="straightConnector1">
            <a:avLst/>
          </a:prstGeom>
          <a:ln w="1905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9590405" y="7583805"/>
            <a:ext cx="1219200" cy="635"/>
          </a:xfrm>
          <a:prstGeom prst="straightConnector1">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70" idx="6"/>
            <a:endCxn id="85" idx="1"/>
          </p:cNvCxnSpPr>
          <p:nvPr/>
        </p:nvCxnSpPr>
        <p:spPr>
          <a:xfrm>
            <a:off x="9053195" y="4008120"/>
            <a:ext cx="1760855" cy="7620"/>
          </a:xfrm>
          <a:prstGeom prst="straightConnector1">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67" idx="3"/>
            <a:endCxn id="90" idx="1"/>
          </p:cNvCxnSpPr>
          <p:nvPr/>
        </p:nvCxnSpPr>
        <p:spPr>
          <a:xfrm flipV="1">
            <a:off x="9590405" y="5181600"/>
            <a:ext cx="1223645" cy="1126490"/>
          </a:xfrm>
          <a:prstGeom prst="bentConnector3">
            <a:avLst>
              <a:gd name="adj1" fmla="val 50026"/>
            </a:avLst>
          </a:prstGeom>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70" idx="4"/>
            <a:endCxn id="60" idx="0"/>
          </p:cNvCxnSpPr>
          <p:nvPr/>
        </p:nvCxnSpPr>
        <p:spPr>
          <a:xfrm flipH="1">
            <a:off x="8871585" y="4187825"/>
            <a:ext cx="1905" cy="235585"/>
          </a:xfrm>
          <a:prstGeom prst="straightConnector1">
            <a:avLst/>
          </a:prstGeom>
          <a:ln w="15875">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endCxn id="59" idx="0"/>
          </p:cNvCxnSpPr>
          <p:nvPr/>
        </p:nvCxnSpPr>
        <p:spPr>
          <a:xfrm flipH="1">
            <a:off x="8872220" y="4777105"/>
            <a:ext cx="1905" cy="254000"/>
          </a:xfrm>
          <a:prstGeom prst="straightConnector1">
            <a:avLst/>
          </a:prstGeom>
          <a:ln w="15875">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endCxn id="67" idx="0"/>
          </p:cNvCxnSpPr>
          <p:nvPr/>
        </p:nvCxnSpPr>
        <p:spPr>
          <a:xfrm flipH="1">
            <a:off x="8870315" y="5391150"/>
            <a:ext cx="3810" cy="736600"/>
          </a:xfrm>
          <a:prstGeom prst="straightConnector1">
            <a:avLst/>
          </a:prstGeom>
          <a:ln w="15875">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endCxn id="68" idx="0"/>
          </p:cNvCxnSpPr>
          <p:nvPr/>
        </p:nvCxnSpPr>
        <p:spPr>
          <a:xfrm flipH="1">
            <a:off x="8853805" y="6474460"/>
            <a:ext cx="2540" cy="318770"/>
          </a:xfrm>
          <a:prstGeom prst="straightConnector1">
            <a:avLst/>
          </a:prstGeom>
          <a:ln w="15875">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8870950" y="7144385"/>
            <a:ext cx="0" cy="247650"/>
          </a:xfrm>
          <a:prstGeom prst="straightConnector1">
            <a:avLst/>
          </a:prstGeom>
          <a:ln w="15875">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58" idx="3"/>
            <a:endCxn id="70" idx="2"/>
          </p:cNvCxnSpPr>
          <p:nvPr/>
        </p:nvCxnSpPr>
        <p:spPr>
          <a:xfrm flipV="1">
            <a:off x="6971030" y="4008120"/>
            <a:ext cx="1722120" cy="11430"/>
          </a:xfrm>
          <a:prstGeom prst="straightConnector1">
            <a:avLst/>
          </a:prstGeom>
          <a:ln w="19050">
            <a:solidFill>
              <a:srgbClr val="17665A"/>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63" idx="0"/>
            <a:endCxn id="62" idx="2"/>
          </p:cNvCxnSpPr>
          <p:nvPr/>
        </p:nvCxnSpPr>
        <p:spPr>
          <a:xfrm flipH="1" flipV="1">
            <a:off x="6180455" y="5391150"/>
            <a:ext cx="635" cy="730250"/>
          </a:xfrm>
          <a:prstGeom prst="straightConnector1">
            <a:avLst/>
          </a:prstGeom>
          <a:ln w="15875">
            <a:solidFill>
              <a:srgbClr val="195237"/>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62" idx="0"/>
          </p:cNvCxnSpPr>
          <p:nvPr/>
        </p:nvCxnSpPr>
        <p:spPr>
          <a:xfrm flipV="1">
            <a:off x="6180455" y="4785995"/>
            <a:ext cx="5080" cy="245110"/>
          </a:xfrm>
          <a:prstGeom prst="straightConnector1">
            <a:avLst/>
          </a:prstGeom>
          <a:ln w="15875">
            <a:solidFill>
              <a:srgbClr val="195237"/>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V="1">
            <a:off x="6185535" y="4187825"/>
            <a:ext cx="5080" cy="245110"/>
          </a:xfrm>
          <a:prstGeom prst="straightConnector1">
            <a:avLst/>
          </a:prstGeom>
          <a:ln w="15875">
            <a:solidFill>
              <a:srgbClr val="195237"/>
            </a:solidFill>
            <a:tailEnd type="arrow"/>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a:endCxn id="69" idx="2"/>
          </p:cNvCxnSpPr>
          <p:nvPr/>
        </p:nvCxnSpPr>
        <p:spPr>
          <a:xfrm>
            <a:off x="4414520" y="6983095"/>
            <a:ext cx="1593850" cy="635"/>
          </a:xfrm>
          <a:prstGeom prst="straightConnector1">
            <a:avLst/>
          </a:prstGeom>
          <a:ln w="19050">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69" idx="6"/>
            <a:endCxn id="68" idx="1"/>
          </p:cNvCxnSpPr>
          <p:nvPr/>
        </p:nvCxnSpPr>
        <p:spPr>
          <a:xfrm flipV="1">
            <a:off x="6368415" y="6973570"/>
            <a:ext cx="1765300" cy="10160"/>
          </a:xfrm>
          <a:prstGeom prst="straightConnector1">
            <a:avLst/>
          </a:prstGeom>
          <a:ln w="19050">
            <a:solidFill>
              <a:srgbClr val="537D69"/>
            </a:solidFill>
            <a:tailEnd type="arrow"/>
          </a:ln>
        </p:spPr>
        <p:style>
          <a:lnRef idx="1">
            <a:schemeClr val="accent1"/>
          </a:lnRef>
          <a:fillRef idx="0">
            <a:schemeClr val="accent1"/>
          </a:fillRef>
          <a:effectRef idx="0">
            <a:schemeClr val="accent1"/>
          </a:effectRef>
          <a:fontRef idx="minor">
            <a:schemeClr val="tx1"/>
          </a:fontRef>
        </p:style>
      </p:cxnSp>
      <p:sp>
        <p:nvSpPr>
          <p:cNvPr id="117" name="Google Shape;6082;p106"/>
          <p:cNvSpPr/>
          <p:nvPr/>
        </p:nvSpPr>
        <p:spPr>
          <a:xfrm>
            <a:off x="10904403" y="2079142"/>
            <a:ext cx="1260000" cy="360000"/>
          </a:xfrm>
          <a:prstGeom prst="rect">
            <a:avLst/>
          </a:prstGeom>
          <a:solidFill>
            <a:srgbClr val="C5B5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Conv_BN_Mish</a:t>
            </a:r>
            <a:endParaRPr lang="en-US" sz="1200"/>
          </a:p>
        </p:txBody>
      </p:sp>
      <p:sp>
        <p:nvSpPr>
          <p:cNvPr id="118" name="Google Shape;6082;p106"/>
          <p:cNvSpPr/>
          <p:nvPr/>
        </p:nvSpPr>
        <p:spPr>
          <a:xfrm>
            <a:off x="9148628" y="2725572"/>
            <a:ext cx="1260000" cy="360000"/>
          </a:xfrm>
          <a:prstGeom prst="rect">
            <a:avLst/>
          </a:prstGeom>
          <a:solidFill>
            <a:srgbClr val="C5B5F8"/>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Conv_BN_Mish</a:t>
            </a:r>
            <a:endParaRPr lang="en-US" sz="1200"/>
          </a:p>
        </p:txBody>
      </p:sp>
      <p:sp>
        <p:nvSpPr>
          <p:cNvPr id="119" name="Google Shape;6082;p106"/>
          <p:cNvSpPr/>
          <p:nvPr/>
        </p:nvSpPr>
        <p:spPr>
          <a:xfrm>
            <a:off x="9184823" y="2079142"/>
            <a:ext cx="1188000" cy="360000"/>
          </a:xfrm>
          <a:prstGeom prst="rect">
            <a:avLst/>
          </a:prstGeom>
          <a:solidFill>
            <a:srgbClr val="F4D7FE"/>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Concat</a:t>
            </a:r>
            <a:endParaRPr lang="en-US" sz="1200"/>
          </a:p>
        </p:txBody>
      </p:sp>
      <p:sp>
        <p:nvSpPr>
          <p:cNvPr id="120" name="Google Shape;6082;p106"/>
          <p:cNvSpPr/>
          <p:nvPr/>
        </p:nvSpPr>
        <p:spPr>
          <a:xfrm>
            <a:off x="7253153" y="2079142"/>
            <a:ext cx="1368000" cy="360000"/>
          </a:xfrm>
          <a:prstGeom prst="rect">
            <a:avLst/>
          </a:prstGeom>
          <a:solidFill>
            <a:srgbClr val="F0BDF0"/>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200"/>
              <a:t>CSPBottleneck</a:t>
            </a:r>
            <a:endParaRPr lang="en-US" sz="1200"/>
          </a:p>
        </p:txBody>
      </p:sp>
      <p:cxnSp>
        <p:nvCxnSpPr>
          <p:cNvPr id="121" name="直接箭头连接符 120"/>
          <p:cNvCxnSpPr/>
          <p:nvPr/>
        </p:nvCxnSpPr>
        <p:spPr>
          <a:xfrm flipV="1">
            <a:off x="6751955" y="2256155"/>
            <a:ext cx="504190" cy="2540"/>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endCxn id="119" idx="1"/>
          </p:cNvCxnSpPr>
          <p:nvPr/>
        </p:nvCxnSpPr>
        <p:spPr>
          <a:xfrm flipV="1">
            <a:off x="8621395" y="2259330"/>
            <a:ext cx="563245" cy="1270"/>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endCxn id="117" idx="1"/>
          </p:cNvCxnSpPr>
          <p:nvPr/>
        </p:nvCxnSpPr>
        <p:spPr>
          <a:xfrm flipV="1">
            <a:off x="10372725" y="2259330"/>
            <a:ext cx="531495" cy="3810"/>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19" idx="2"/>
            <a:endCxn id="118" idx="0"/>
          </p:cNvCxnSpPr>
          <p:nvPr/>
        </p:nvCxnSpPr>
        <p:spPr>
          <a:xfrm flipH="1">
            <a:off x="9778365" y="2439035"/>
            <a:ext cx="635" cy="286385"/>
          </a:xfrm>
          <a:prstGeom prst="straightConnector1">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27" name="文本框 126"/>
          <p:cNvSpPr txBox="1"/>
          <p:nvPr/>
        </p:nvSpPr>
        <p:spPr>
          <a:xfrm>
            <a:off x="2636520" y="1450975"/>
            <a:ext cx="2070735" cy="737870"/>
          </a:xfrm>
          <a:prstGeom prst="rect">
            <a:avLst/>
          </a:prstGeom>
          <a:noFill/>
        </p:spPr>
        <p:txBody>
          <a:bodyPr wrap="square" rtlCol="0">
            <a:noAutofit/>
          </a:bodyPr>
          <a:p>
            <a:pPr algn="ctr"/>
            <a:r>
              <a:rPr lang="en-US" altLang="zh-CN" sz="1600"/>
              <a:t>BackBone</a:t>
            </a:r>
            <a:endParaRPr lang="en-US" altLang="zh-CN" sz="1600"/>
          </a:p>
          <a:p>
            <a:pPr algn="ctr"/>
            <a:r>
              <a:rPr lang="en-US" altLang="zh-CN" sz="1600"/>
              <a:t>(L-ShufflenetV2)</a:t>
            </a:r>
            <a:endParaRPr lang="en-US" altLang="zh-CN" sz="1600"/>
          </a:p>
        </p:txBody>
      </p:sp>
      <p:sp>
        <p:nvSpPr>
          <p:cNvPr id="128" name="文本框 127"/>
          <p:cNvSpPr txBox="1"/>
          <p:nvPr/>
        </p:nvSpPr>
        <p:spPr>
          <a:xfrm>
            <a:off x="5086350" y="1638935"/>
            <a:ext cx="2070735" cy="361315"/>
          </a:xfrm>
          <a:prstGeom prst="rect">
            <a:avLst/>
          </a:prstGeom>
          <a:noFill/>
        </p:spPr>
        <p:txBody>
          <a:bodyPr wrap="square" rtlCol="0">
            <a:noAutofit/>
          </a:bodyPr>
          <a:p>
            <a:pPr algn="ctr"/>
            <a:r>
              <a:rPr lang="en-US" altLang="zh-CN" sz="1600"/>
              <a:t>Shuffle_Block</a:t>
            </a:r>
            <a:endParaRPr lang="en-US" altLang="zh-CN" sz="1600"/>
          </a:p>
        </p:txBody>
      </p:sp>
      <p:sp>
        <p:nvSpPr>
          <p:cNvPr id="129" name="文本框 128"/>
          <p:cNvSpPr txBox="1"/>
          <p:nvPr/>
        </p:nvSpPr>
        <p:spPr>
          <a:xfrm>
            <a:off x="10498455" y="3466465"/>
            <a:ext cx="2070735" cy="361315"/>
          </a:xfrm>
          <a:prstGeom prst="rect">
            <a:avLst/>
          </a:prstGeom>
          <a:noFill/>
        </p:spPr>
        <p:txBody>
          <a:bodyPr wrap="square" rtlCol="0">
            <a:noAutofit/>
          </a:bodyPr>
          <a:p>
            <a:pPr algn="ctr"/>
            <a:r>
              <a:rPr lang="en-US" altLang="zh-CN" sz="1600"/>
              <a:t>Head</a:t>
            </a:r>
            <a:endParaRPr lang="en-US" altLang="zh-CN" sz="1600"/>
          </a:p>
        </p:txBody>
      </p:sp>
      <p:sp>
        <p:nvSpPr>
          <p:cNvPr id="130" name="文本框 129"/>
          <p:cNvSpPr txBox="1"/>
          <p:nvPr/>
        </p:nvSpPr>
        <p:spPr>
          <a:xfrm>
            <a:off x="6475730" y="3425190"/>
            <a:ext cx="2070735" cy="361315"/>
          </a:xfrm>
          <a:prstGeom prst="rect">
            <a:avLst/>
          </a:prstGeom>
          <a:noFill/>
        </p:spPr>
        <p:txBody>
          <a:bodyPr wrap="square" rtlCol="0">
            <a:noAutofit/>
          </a:bodyPr>
          <a:p>
            <a:pPr algn="ctr"/>
            <a:r>
              <a:rPr lang="en-US" altLang="zh-CN" sz="1600"/>
              <a:t>Light-Neck</a:t>
            </a:r>
            <a:endParaRPr lang="en-US" altLang="zh-CN" sz="1600"/>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76" name="Google Shape;5663;p98"/>
          <p:cNvSpPr/>
          <p:nvPr/>
        </p:nvSpPr>
        <p:spPr>
          <a:xfrm>
            <a:off x="8686165" y="3758565"/>
            <a:ext cx="648000" cy="648000"/>
          </a:xfrm>
          <a:prstGeom prst="rect">
            <a:avLst/>
          </a:prstGeom>
          <a:solidFill>
            <a:srgbClr val="B6B6B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63" name="Google Shape;5663;p98"/>
          <p:cNvSpPr/>
          <p:nvPr/>
        </p:nvSpPr>
        <p:spPr>
          <a:xfrm>
            <a:off x="8286115" y="4262755"/>
            <a:ext cx="648000" cy="648000"/>
          </a:xfrm>
          <a:prstGeom prst="rect">
            <a:avLst/>
          </a:prstGeom>
          <a:solidFill>
            <a:srgbClr val="C5C5C5"/>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4" name="Google Shape;3544;p58"/>
          <p:cNvSpPr/>
          <p:nvPr/>
        </p:nvSpPr>
        <p:spPr>
          <a:xfrm>
            <a:off x="4321135" y="3707533"/>
            <a:ext cx="1080000" cy="1080000"/>
          </a:xfrm>
          <a:prstGeom prst="rect">
            <a:avLst/>
          </a:prstGeom>
          <a:solidFill>
            <a:schemeClr val="tx2">
              <a:lumMod val="50000"/>
              <a:lumOff val="5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3545" name="Google Shape;3545;p58"/>
          <p:cNvSpPr/>
          <p:nvPr/>
        </p:nvSpPr>
        <p:spPr>
          <a:xfrm>
            <a:off x="4106131" y="3927262"/>
            <a:ext cx="1080000" cy="1080000"/>
          </a:xfrm>
          <a:prstGeom prst="rect">
            <a:avLst/>
          </a:prstGeom>
          <a:solidFill>
            <a:schemeClr val="accent4">
              <a:lumMod val="60000"/>
              <a:lumOff val="4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3546" name="Google Shape;3546;p58"/>
          <p:cNvSpPr/>
          <p:nvPr/>
        </p:nvSpPr>
        <p:spPr>
          <a:xfrm>
            <a:off x="3904627" y="4141862"/>
            <a:ext cx="1080000" cy="1080000"/>
          </a:xfrm>
          <a:prstGeom prst="rect">
            <a:avLst/>
          </a:prstGeom>
          <a:solidFill>
            <a:srgbClr val="F07C8F"/>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68" name="Google Shape;3544;p58"/>
          <p:cNvSpPr/>
          <p:nvPr/>
        </p:nvSpPr>
        <p:spPr>
          <a:xfrm>
            <a:off x="7258685" y="3671570"/>
            <a:ext cx="576000" cy="576000"/>
          </a:xfrm>
          <a:prstGeom prst="rect">
            <a:avLst/>
          </a:prstGeom>
          <a:blipFill rotWithShape="1">
            <a:blip r:embed="rId1"/>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69" name="Google Shape;3545;p58"/>
          <p:cNvSpPr/>
          <p:nvPr/>
        </p:nvSpPr>
        <p:spPr>
          <a:xfrm>
            <a:off x="7189470" y="3749040"/>
            <a:ext cx="576000" cy="576000"/>
          </a:xfrm>
          <a:prstGeom prst="rect">
            <a:avLst/>
          </a:prstGeom>
          <a:blipFill rotWithShape="1">
            <a:blip r:embed="rId1"/>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70" name="Google Shape;3546;p58"/>
          <p:cNvSpPr/>
          <p:nvPr/>
        </p:nvSpPr>
        <p:spPr>
          <a:xfrm>
            <a:off x="7121525" y="3830320"/>
            <a:ext cx="576000" cy="576000"/>
          </a:xfrm>
          <a:prstGeom prst="rect">
            <a:avLst/>
          </a:prstGeom>
          <a:blipFill rotWithShape="1">
            <a:blip r:embed="rId1"/>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pic>
        <p:nvPicPr>
          <p:cNvPr id="74" name="图片 73" descr="3"/>
          <p:cNvPicPr>
            <a:picLocks noChangeAspect="1"/>
          </p:cNvPicPr>
          <p:nvPr/>
        </p:nvPicPr>
        <p:blipFill>
          <a:blip r:embed="rId2"/>
          <a:srcRect t="1590" r="2322"/>
          <a:stretch>
            <a:fillRect/>
          </a:stretch>
        </p:blipFill>
        <p:spPr>
          <a:xfrm>
            <a:off x="6669405" y="4089400"/>
            <a:ext cx="748030" cy="786130"/>
          </a:xfrm>
          <a:prstGeom prst="rect">
            <a:avLst/>
          </a:prstGeom>
        </p:spPr>
      </p:pic>
      <p:pic>
        <p:nvPicPr>
          <p:cNvPr id="75" name="图片 74" descr="3"/>
          <p:cNvPicPr>
            <a:picLocks noChangeAspect="1"/>
          </p:cNvPicPr>
          <p:nvPr/>
        </p:nvPicPr>
        <p:blipFill>
          <a:blip r:embed="rId2"/>
          <a:srcRect t="1431" r="2239"/>
          <a:stretch>
            <a:fillRect/>
          </a:stretch>
        </p:blipFill>
        <p:spPr>
          <a:xfrm>
            <a:off x="6229350" y="4544695"/>
            <a:ext cx="748665" cy="787400"/>
          </a:xfrm>
          <a:prstGeom prst="rect">
            <a:avLst/>
          </a:prstGeom>
        </p:spPr>
      </p:pic>
      <p:sp>
        <p:nvSpPr>
          <p:cNvPr id="71" name="Google Shape;3544;p58"/>
          <p:cNvSpPr/>
          <p:nvPr/>
        </p:nvSpPr>
        <p:spPr>
          <a:xfrm>
            <a:off x="5948045" y="5007610"/>
            <a:ext cx="576000" cy="576000"/>
          </a:xfrm>
          <a:prstGeom prst="rect">
            <a:avLst/>
          </a:prstGeom>
          <a:blipFill rotWithShape="1">
            <a:blip r:embed="rId1"/>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72" name="Google Shape;3545;p58"/>
          <p:cNvSpPr/>
          <p:nvPr/>
        </p:nvSpPr>
        <p:spPr>
          <a:xfrm>
            <a:off x="5878830" y="5085080"/>
            <a:ext cx="576000" cy="576000"/>
          </a:xfrm>
          <a:prstGeom prst="rect">
            <a:avLst/>
          </a:prstGeom>
          <a:blipFill rotWithShape="1">
            <a:blip r:embed="rId1"/>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73" name="Google Shape;3546;p58"/>
          <p:cNvSpPr/>
          <p:nvPr/>
        </p:nvSpPr>
        <p:spPr>
          <a:xfrm>
            <a:off x="5810885" y="5166360"/>
            <a:ext cx="576000" cy="576000"/>
          </a:xfrm>
          <a:prstGeom prst="rect">
            <a:avLst/>
          </a:prstGeom>
          <a:blipFill rotWithShape="1">
            <a:blip r:embed="rId1"/>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77" name="Google Shape;5663;p98"/>
          <p:cNvSpPr/>
          <p:nvPr/>
        </p:nvSpPr>
        <p:spPr>
          <a:xfrm>
            <a:off x="7885430" y="4757420"/>
            <a:ext cx="648000" cy="648000"/>
          </a:xfrm>
          <a:prstGeom prst="rect">
            <a:avLst/>
          </a:prstGeom>
          <a:solidFill>
            <a:srgbClr val="D2D2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8" name="Google Shape;5663;p98"/>
          <p:cNvSpPr/>
          <p:nvPr/>
        </p:nvSpPr>
        <p:spPr>
          <a:xfrm>
            <a:off x="7446645" y="5248910"/>
            <a:ext cx="648000" cy="648000"/>
          </a:xfrm>
          <a:prstGeom prst="rect">
            <a:avLst/>
          </a:prstGeom>
          <a:solidFill>
            <a:schemeClr val="bg2">
              <a:lumMod val="85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2" name="曲线连接符 1"/>
          <p:cNvCxnSpPr>
            <a:stCxn id="3544" idx="3"/>
            <a:endCxn id="71" idx="0"/>
          </p:cNvCxnSpPr>
          <p:nvPr/>
        </p:nvCxnSpPr>
        <p:spPr>
          <a:xfrm>
            <a:off x="5401310" y="4248150"/>
            <a:ext cx="835025" cy="759460"/>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曲线连接符 2"/>
          <p:cNvCxnSpPr>
            <a:stCxn id="3545" idx="3"/>
            <a:endCxn id="72" idx="0"/>
          </p:cNvCxnSpPr>
          <p:nvPr/>
        </p:nvCxnSpPr>
        <p:spPr>
          <a:xfrm>
            <a:off x="5186045" y="4467860"/>
            <a:ext cx="981075" cy="617220"/>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曲线连接符 3"/>
          <p:cNvCxnSpPr>
            <a:stCxn id="3546" idx="3"/>
            <a:endCxn id="73" idx="0"/>
          </p:cNvCxnSpPr>
          <p:nvPr/>
        </p:nvCxnSpPr>
        <p:spPr>
          <a:xfrm>
            <a:off x="4984750" y="4682490"/>
            <a:ext cx="1114425" cy="483870"/>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曲线连接符 5"/>
          <p:cNvCxnSpPr>
            <a:stCxn id="72" idx="3"/>
            <a:endCxn id="78" idx="1"/>
          </p:cNvCxnSpPr>
          <p:nvPr/>
        </p:nvCxnSpPr>
        <p:spPr>
          <a:xfrm>
            <a:off x="6454775" y="5373370"/>
            <a:ext cx="991870" cy="199390"/>
          </a:xfrm>
          <a:prstGeom prst="curvedConnector3">
            <a:avLst>
              <a:gd name="adj1" fmla="val 50000"/>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73" idx="3"/>
            <a:endCxn id="78" idx="1"/>
          </p:cNvCxnSpPr>
          <p:nvPr/>
        </p:nvCxnSpPr>
        <p:spPr>
          <a:xfrm>
            <a:off x="6386830" y="5454650"/>
            <a:ext cx="1059815" cy="118110"/>
          </a:xfrm>
          <a:prstGeom prst="curvedConnector3">
            <a:avLst>
              <a:gd name="adj1" fmla="val 50030"/>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71" idx="3"/>
            <a:endCxn id="78" idx="1"/>
          </p:cNvCxnSpPr>
          <p:nvPr/>
        </p:nvCxnSpPr>
        <p:spPr>
          <a:xfrm>
            <a:off x="6523990" y="5295900"/>
            <a:ext cx="922655" cy="276860"/>
          </a:xfrm>
          <a:prstGeom prst="curvedConnector3">
            <a:avLst>
              <a:gd name="adj1" fmla="val 50034"/>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30980" y="3180715"/>
            <a:ext cx="6024245" cy="368300"/>
          </a:xfrm>
          <a:prstGeom prst="rect">
            <a:avLst/>
          </a:prstGeom>
          <a:noFill/>
        </p:spPr>
        <p:txBody>
          <a:bodyPr wrap="square" rtlCol="0">
            <a:spAutoFit/>
          </a:bodyPr>
          <a:p>
            <a:r>
              <a:rPr lang="en-US" altLang="zh-CN"/>
              <a:t>3 channel Input                     Filters * 4           Maps * 4</a:t>
            </a:r>
            <a:endParaRPr lang="en-US" altLang="zh-CN"/>
          </a:p>
        </p:txBody>
      </p:sp>
    </p:spTree>
    <p:custDataLst>
      <p:tags r:id="rId3"/>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663" name="Google Shape;5663;p98"/>
          <p:cNvSpPr/>
          <p:nvPr/>
        </p:nvSpPr>
        <p:spPr>
          <a:xfrm>
            <a:off x="8389620" y="3856355"/>
            <a:ext cx="648000" cy="648000"/>
          </a:xfrm>
          <a:prstGeom prst="rect">
            <a:avLst/>
          </a:prstGeom>
          <a:solidFill>
            <a:srgbClr val="C5C5C5"/>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4" name="Google Shape;3544;p58"/>
          <p:cNvSpPr/>
          <p:nvPr/>
        </p:nvSpPr>
        <p:spPr>
          <a:xfrm>
            <a:off x="4321135" y="3707533"/>
            <a:ext cx="1080000" cy="1080000"/>
          </a:xfrm>
          <a:prstGeom prst="rect">
            <a:avLst/>
          </a:prstGeom>
          <a:solidFill>
            <a:schemeClr val="tx2">
              <a:lumMod val="50000"/>
              <a:lumOff val="5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3545" name="Google Shape;3545;p58"/>
          <p:cNvSpPr/>
          <p:nvPr/>
        </p:nvSpPr>
        <p:spPr>
          <a:xfrm>
            <a:off x="4106131" y="3927262"/>
            <a:ext cx="1080000" cy="1080000"/>
          </a:xfrm>
          <a:prstGeom prst="rect">
            <a:avLst/>
          </a:prstGeom>
          <a:solidFill>
            <a:schemeClr val="accent4">
              <a:lumMod val="60000"/>
              <a:lumOff val="4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3546" name="Google Shape;3546;p58"/>
          <p:cNvSpPr/>
          <p:nvPr/>
        </p:nvSpPr>
        <p:spPr>
          <a:xfrm>
            <a:off x="3904627" y="4141862"/>
            <a:ext cx="1080000" cy="1080000"/>
          </a:xfrm>
          <a:prstGeom prst="rect">
            <a:avLst/>
          </a:prstGeom>
          <a:solidFill>
            <a:srgbClr val="F07C8F"/>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71" name="Google Shape;3544;p58"/>
          <p:cNvSpPr/>
          <p:nvPr/>
        </p:nvSpPr>
        <p:spPr>
          <a:xfrm>
            <a:off x="6938645" y="3891915"/>
            <a:ext cx="576000" cy="576000"/>
          </a:xfrm>
          <a:prstGeom prst="rect">
            <a:avLst/>
          </a:prstGeom>
          <a:blipFill rotWithShape="1">
            <a:blip r:embed="rId1"/>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72" name="Google Shape;3545;p58"/>
          <p:cNvSpPr/>
          <p:nvPr/>
        </p:nvSpPr>
        <p:spPr>
          <a:xfrm>
            <a:off x="6499860" y="4262755"/>
            <a:ext cx="576000" cy="576000"/>
          </a:xfrm>
          <a:prstGeom prst="rect">
            <a:avLst/>
          </a:prstGeom>
          <a:blipFill rotWithShape="1">
            <a:blip r:embed="rId1"/>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73" name="Google Shape;3546;p58"/>
          <p:cNvSpPr/>
          <p:nvPr/>
        </p:nvSpPr>
        <p:spPr>
          <a:xfrm>
            <a:off x="6061075" y="4682490"/>
            <a:ext cx="576000" cy="576000"/>
          </a:xfrm>
          <a:prstGeom prst="rect">
            <a:avLst/>
          </a:prstGeom>
          <a:blipFill rotWithShape="1">
            <a:blip r:embed="rId1"/>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77" name="Google Shape;5663;p98"/>
          <p:cNvSpPr/>
          <p:nvPr/>
        </p:nvSpPr>
        <p:spPr>
          <a:xfrm>
            <a:off x="8044180" y="4227195"/>
            <a:ext cx="648000" cy="648000"/>
          </a:xfrm>
          <a:prstGeom prst="rect">
            <a:avLst/>
          </a:prstGeom>
          <a:solidFill>
            <a:srgbClr val="D2D2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8" name="Google Shape;5663;p98"/>
          <p:cNvSpPr/>
          <p:nvPr/>
        </p:nvSpPr>
        <p:spPr>
          <a:xfrm>
            <a:off x="7713345" y="4646930"/>
            <a:ext cx="648000" cy="648000"/>
          </a:xfrm>
          <a:prstGeom prst="rect">
            <a:avLst/>
          </a:prstGeom>
          <a:solidFill>
            <a:schemeClr val="bg2">
              <a:lumMod val="85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2" name="曲线连接符 1"/>
          <p:cNvCxnSpPr>
            <a:stCxn id="3544" idx="0"/>
            <a:endCxn id="71" idx="0"/>
          </p:cNvCxnSpPr>
          <p:nvPr/>
        </p:nvCxnSpPr>
        <p:spPr>
          <a:xfrm rot="16200000" flipH="1">
            <a:off x="5952173" y="2617153"/>
            <a:ext cx="184150" cy="2365375"/>
          </a:xfrm>
          <a:prstGeom prst="curvedConnector3">
            <a:avLst>
              <a:gd name="adj1" fmla="val -129483"/>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曲线连接符 2"/>
          <p:cNvCxnSpPr>
            <a:stCxn id="3545" idx="0"/>
            <a:endCxn id="72" idx="0"/>
          </p:cNvCxnSpPr>
          <p:nvPr/>
        </p:nvCxnSpPr>
        <p:spPr>
          <a:xfrm rot="16200000" flipH="1">
            <a:off x="5549265" y="3024505"/>
            <a:ext cx="335280" cy="2141855"/>
          </a:xfrm>
          <a:prstGeom prst="curvedConnector3">
            <a:avLst>
              <a:gd name="adj1" fmla="val -71117"/>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曲线连接符 3"/>
          <p:cNvCxnSpPr>
            <a:stCxn id="3546" idx="0"/>
            <a:endCxn id="73" idx="0"/>
          </p:cNvCxnSpPr>
          <p:nvPr/>
        </p:nvCxnSpPr>
        <p:spPr>
          <a:xfrm rot="16200000" flipH="1">
            <a:off x="5126355" y="3460115"/>
            <a:ext cx="540385" cy="1904365"/>
          </a:xfrm>
          <a:prstGeom prst="curvedConnector3">
            <a:avLst>
              <a:gd name="adj1" fmla="val -44066"/>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73" idx="3"/>
            <a:endCxn id="78" idx="1"/>
          </p:cNvCxnSpPr>
          <p:nvPr/>
        </p:nvCxnSpPr>
        <p:spPr>
          <a:xfrm>
            <a:off x="6637020" y="4970780"/>
            <a:ext cx="1076325" cy="31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943350" y="3085465"/>
            <a:ext cx="6024245" cy="368300"/>
          </a:xfrm>
          <a:prstGeom prst="rect">
            <a:avLst/>
          </a:prstGeom>
          <a:noFill/>
        </p:spPr>
        <p:txBody>
          <a:bodyPr wrap="square" rtlCol="0">
            <a:spAutoFit/>
          </a:bodyPr>
          <a:p>
            <a:r>
              <a:rPr lang="en-US" altLang="zh-CN"/>
              <a:t>3 channel Input                    Filters * 3          Maps * 3</a:t>
            </a:r>
            <a:endParaRPr lang="en-US" altLang="zh-CN"/>
          </a:p>
        </p:txBody>
      </p:sp>
      <p:cxnSp>
        <p:nvCxnSpPr>
          <p:cNvPr id="5" name="曲线连接符 4"/>
          <p:cNvCxnSpPr>
            <a:stCxn id="72" idx="3"/>
            <a:endCxn id="77" idx="1"/>
          </p:cNvCxnSpPr>
          <p:nvPr/>
        </p:nvCxnSpPr>
        <p:spPr>
          <a:xfrm>
            <a:off x="7075805" y="4551045"/>
            <a:ext cx="968375" cy="31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71" idx="3"/>
            <a:endCxn id="5663" idx="1"/>
          </p:cNvCxnSpPr>
          <p:nvPr/>
        </p:nvCxnSpPr>
        <p:spPr>
          <a:xfrm>
            <a:off x="7514590" y="4180205"/>
            <a:ext cx="875030" cy="31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Google Shape;6080;p106"/>
          <p:cNvSpPr/>
          <p:nvPr/>
        </p:nvSpPr>
        <p:spPr>
          <a:xfrm>
            <a:off x="2089785" y="1424940"/>
            <a:ext cx="1853565" cy="431800"/>
          </a:xfrm>
          <a:prstGeom prst="rect">
            <a:avLst/>
          </a:prstGeom>
          <a:solidFill>
            <a:schemeClr val="accent1">
              <a:lumMod val="40000"/>
              <a:lumOff val="6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400"/>
              <a:t>standard convolution</a:t>
            </a:r>
            <a:endParaRPr lang="en-US" altLang="en-GB" sz="1400"/>
          </a:p>
        </p:txBody>
      </p:sp>
    </p:spTree>
    <p:custDataLst>
      <p:tags r:id="rId2"/>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7" name="图片 26" descr="3"/>
          <p:cNvPicPr>
            <a:picLocks noChangeAspect="1"/>
          </p:cNvPicPr>
          <p:nvPr/>
        </p:nvPicPr>
        <p:blipFill>
          <a:blip r:embed="rId1"/>
          <a:srcRect t="1590" r="2322"/>
          <a:stretch>
            <a:fillRect/>
          </a:stretch>
        </p:blipFill>
        <p:spPr>
          <a:xfrm>
            <a:off x="7793990" y="2464435"/>
            <a:ext cx="748030" cy="786130"/>
          </a:xfrm>
          <a:prstGeom prst="rect">
            <a:avLst/>
          </a:prstGeom>
        </p:spPr>
      </p:pic>
      <p:sp>
        <p:nvSpPr>
          <p:cNvPr id="5663" name="Google Shape;5663;p98"/>
          <p:cNvSpPr/>
          <p:nvPr/>
        </p:nvSpPr>
        <p:spPr>
          <a:xfrm>
            <a:off x="9005570" y="5871845"/>
            <a:ext cx="648000" cy="648000"/>
          </a:xfrm>
          <a:prstGeom prst="rect">
            <a:avLst/>
          </a:prstGeom>
          <a:solidFill>
            <a:srgbClr val="C5C5C5"/>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4" name="Google Shape;3544;p58"/>
          <p:cNvSpPr/>
          <p:nvPr/>
        </p:nvSpPr>
        <p:spPr>
          <a:xfrm>
            <a:off x="4937085" y="5723023"/>
            <a:ext cx="1080000" cy="1080000"/>
          </a:xfrm>
          <a:prstGeom prst="rect">
            <a:avLst/>
          </a:prstGeom>
          <a:solidFill>
            <a:schemeClr val="tx2">
              <a:lumMod val="50000"/>
              <a:lumOff val="5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3545" name="Google Shape;3545;p58"/>
          <p:cNvSpPr/>
          <p:nvPr/>
        </p:nvSpPr>
        <p:spPr>
          <a:xfrm>
            <a:off x="4722081" y="5942752"/>
            <a:ext cx="1080000" cy="1080000"/>
          </a:xfrm>
          <a:prstGeom prst="rect">
            <a:avLst/>
          </a:prstGeom>
          <a:solidFill>
            <a:schemeClr val="accent4">
              <a:lumMod val="60000"/>
              <a:lumOff val="4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3546" name="Google Shape;3546;p58"/>
          <p:cNvSpPr/>
          <p:nvPr/>
        </p:nvSpPr>
        <p:spPr>
          <a:xfrm>
            <a:off x="4520577" y="6157352"/>
            <a:ext cx="1080000" cy="1080000"/>
          </a:xfrm>
          <a:prstGeom prst="rect">
            <a:avLst/>
          </a:prstGeom>
          <a:solidFill>
            <a:srgbClr val="F07C8F"/>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71" name="Google Shape;3544;p58"/>
          <p:cNvSpPr/>
          <p:nvPr/>
        </p:nvSpPr>
        <p:spPr>
          <a:xfrm>
            <a:off x="7554595" y="5907405"/>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72" name="Google Shape;3545;p58"/>
          <p:cNvSpPr/>
          <p:nvPr/>
        </p:nvSpPr>
        <p:spPr>
          <a:xfrm>
            <a:off x="7115810" y="6278245"/>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73" name="Google Shape;3546;p58"/>
          <p:cNvSpPr/>
          <p:nvPr/>
        </p:nvSpPr>
        <p:spPr>
          <a:xfrm>
            <a:off x="6677025" y="6697980"/>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77" name="Google Shape;5663;p98"/>
          <p:cNvSpPr/>
          <p:nvPr/>
        </p:nvSpPr>
        <p:spPr>
          <a:xfrm>
            <a:off x="8660130" y="6242685"/>
            <a:ext cx="648000" cy="648000"/>
          </a:xfrm>
          <a:prstGeom prst="rect">
            <a:avLst/>
          </a:prstGeom>
          <a:solidFill>
            <a:srgbClr val="D2D2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8" name="Google Shape;5663;p98"/>
          <p:cNvSpPr/>
          <p:nvPr/>
        </p:nvSpPr>
        <p:spPr>
          <a:xfrm>
            <a:off x="8329295" y="6662420"/>
            <a:ext cx="648000" cy="648000"/>
          </a:xfrm>
          <a:prstGeom prst="rect">
            <a:avLst/>
          </a:prstGeom>
          <a:solidFill>
            <a:schemeClr val="bg2">
              <a:lumMod val="85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2" name="曲线连接符 1"/>
          <p:cNvCxnSpPr>
            <a:stCxn id="3544" idx="0"/>
            <a:endCxn id="71" idx="0"/>
          </p:cNvCxnSpPr>
          <p:nvPr/>
        </p:nvCxnSpPr>
        <p:spPr>
          <a:xfrm rot="16200000" flipH="1">
            <a:off x="6568123" y="4632643"/>
            <a:ext cx="184150" cy="2365375"/>
          </a:xfrm>
          <a:prstGeom prst="curvedConnector3">
            <a:avLst>
              <a:gd name="adj1" fmla="val -129483"/>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曲线连接符 2"/>
          <p:cNvCxnSpPr>
            <a:stCxn id="3545" idx="0"/>
            <a:endCxn id="72" idx="0"/>
          </p:cNvCxnSpPr>
          <p:nvPr/>
        </p:nvCxnSpPr>
        <p:spPr>
          <a:xfrm rot="16200000" flipH="1">
            <a:off x="6165215" y="5039995"/>
            <a:ext cx="335280" cy="2141855"/>
          </a:xfrm>
          <a:prstGeom prst="curvedConnector3">
            <a:avLst>
              <a:gd name="adj1" fmla="val -71117"/>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曲线连接符 3"/>
          <p:cNvCxnSpPr>
            <a:stCxn id="3546" idx="0"/>
            <a:endCxn id="73" idx="0"/>
          </p:cNvCxnSpPr>
          <p:nvPr/>
        </p:nvCxnSpPr>
        <p:spPr>
          <a:xfrm rot="16200000" flipH="1">
            <a:off x="5742305" y="5475605"/>
            <a:ext cx="540385" cy="1904365"/>
          </a:xfrm>
          <a:prstGeom prst="curvedConnector3">
            <a:avLst>
              <a:gd name="adj1" fmla="val -44066"/>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73" idx="3"/>
            <a:endCxn id="78" idx="1"/>
          </p:cNvCxnSpPr>
          <p:nvPr/>
        </p:nvCxnSpPr>
        <p:spPr>
          <a:xfrm>
            <a:off x="7252970" y="6986270"/>
            <a:ext cx="1076325" cy="31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645025" y="5206365"/>
            <a:ext cx="5401945" cy="337185"/>
          </a:xfrm>
          <a:prstGeom prst="rect">
            <a:avLst/>
          </a:prstGeom>
          <a:noFill/>
        </p:spPr>
        <p:txBody>
          <a:bodyPr wrap="square" rtlCol="0">
            <a:spAutoFit/>
          </a:bodyPr>
          <a:p>
            <a:r>
              <a:rPr lang="en-US" altLang="zh-CN" sz="1600"/>
              <a:t>3 channel Input                       Filters * 3            Maps * 3</a:t>
            </a:r>
            <a:endParaRPr lang="en-US" altLang="zh-CN" sz="1600"/>
          </a:p>
        </p:txBody>
      </p:sp>
      <p:cxnSp>
        <p:nvCxnSpPr>
          <p:cNvPr id="5" name="曲线连接符 4"/>
          <p:cNvCxnSpPr>
            <a:stCxn id="72" idx="3"/>
            <a:endCxn id="77" idx="1"/>
          </p:cNvCxnSpPr>
          <p:nvPr/>
        </p:nvCxnSpPr>
        <p:spPr>
          <a:xfrm>
            <a:off x="7691755" y="6566535"/>
            <a:ext cx="968375" cy="31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71" idx="3"/>
            <a:endCxn id="5663" idx="1"/>
          </p:cNvCxnSpPr>
          <p:nvPr/>
        </p:nvCxnSpPr>
        <p:spPr>
          <a:xfrm>
            <a:off x="8130540" y="6195695"/>
            <a:ext cx="875030" cy="31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6" name="Google Shape;5663;p98"/>
          <p:cNvSpPr/>
          <p:nvPr/>
        </p:nvSpPr>
        <p:spPr>
          <a:xfrm>
            <a:off x="9392920" y="2513965"/>
            <a:ext cx="648000" cy="648000"/>
          </a:xfrm>
          <a:prstGeom prst="rect">
            <a:avLst/>
          </a:prstGeom>
          <a:solidFill>
            <a:srgbClr val="B6B6B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 name="Google Shape;5663;p98"/>
          <p:cNvSpPr/>
          <p:nvPr/>
        </p:nvSpPr>
        <p:spPr>
          <a:xfrm>
            <a:off x="8992870" y="3018155"/>
            <a:ext cx="648000" cy="648000"/>
          </a:xfrm>
          <a:prstGeom prst="rect">
            <a:avLst/>
          </a:prstGeom>
          <a:solidFill>
            <a:srgbClr val="C5C5C5"/>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 name="Google Shape;3544;p58"/>
          <p:cNvSpPr/>
          <p:nvPr/>
        </p:nvSpPr>
        <p:spPr>
          <a:xfrm>
            <a:off x="5027890" y="2462933"/>
            <a:ext cx="1080000" cy="1080000"/>
          </a:xfrm>
          <a:prstGeom prst="rect">
            <a:avLst/>
          </a:prstGeom>
          <a:solidFill>
            <a:schemeClr val="tx2">
              <a:lumMod val="50000"/>
              <a:lumOff val="5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11" name="Google Shape;3545;p58"/>
          <p:cNvSpPr/>
          <p:nvPr/>
        </p:nvSpPr>
        <p:spPr>
          <a:xfrm>
            <a:off x="4812886" y="2682662"/>
            <a:ext cx="1080000" cy="1080000"/>
          </a:xfrm>
          <a:prstGeom prst="rect">
            <a:avLst/>
          </a:prstGeom>
          <a:solidFill>
            <a:schemeClr val="accent4">
              <a:lumMod val="60000"/>
              <a:lumOff val="4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12" name="Google Shape;3546;p58"/>
          <p:cNvSpPr/>
          <p:nvPr/>
        </p:nvSpPr>
        <p:spPr>
          <a:xfrm>
            <a:off x="4611382" y="2897262"/>
            <a:ext cx="1080000" cy="1080000"/>
          </a:xfrm>
          <a:prstGeom prst="rect">
            <a:avLst/>
          </a:prstGeom>
          <a:solidFill>
            <a:srgbClr val="F07C8F"/>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pic>
        <p:nvPicPr>
          <p:cNvPr id="74" name="图片 73" descr="3"/>
          <p:cNvPicPr>
            <a:picLocks noChangeAspect="1"/>
          </p:cNvPicPr>
          <p:nvPr/>
        </p:nvPicPr>
        <p:blipFill>
          <a:blip r:embed="rId1"/>
          <a:srcRect t="1590" r="2322"/>
          <a:stretch>
            <a:fillRect/>
          </a:stretch>
        </p:blipFill>
        <p:spPr>
          <a:xfrm>
            <a:off x="7376160" y="2844800"/>
            <a:ext cx="748030" cy="786130"/>
          </a:xfrm>
          <a:prstGeom prst="rect">
            <a:avLst/>
          </a:prstGeom>
        </p:spPr>
      </p:pic>
      <p:pic>
        <p:nvPicPr>
          <p:cNvPr id="75" name="图片 74" descr="3"/>
          <p:cNvPicPr>
            <a:picLocks noChangeAspect="1"/>
          </p:cNvPicPr>
          <p:nvPr/>
        </p:nvPicPr>
        <p:blipFill>
          <a:blip r:embed="rId1"/>
          <a:srcRect t="1431" r="2239"/>
          <a:stretch>
            <a:fillRect/>
          </a:stretch>
        </p:blipFill>
        <p:spPr>
          <a:xfrm>
            <a:off x="6936105" y="3300095"/>
            <a:ext cx="748665" cy="787400"/>
          </a:xfrm>
          <a:prstGeom prst="rect">
            <a:avLst/>
          </a:prstGeom>
        </p:spPr>
      </p:pic>
      <p:sp>
        <p:nvSpPr>
          <p:cNvPr id="13" name="Google Shape;3544;p58"/>
          <p:cNvSpPr/>
          <p:nvPr/>
        </p:nvSpPr>
        <p:spPr>
          <a:xfrm>
            <a:off x="6654800" y="3763010"/>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14" name="Google Shape;3545;p58"/>
          <p:cNvSpPr/>
          <p:nvPr/>
        </p:nvSpPr>
        <p:spPr>
          <a:xfrm>
            <a:off x="6585585" y="3840480"/>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15" name="Google Shape;3546;p58"/>
          <p:cNvSpPr/>
          <p:nvPr/>
        </p:nvSpPr>
        <p:spPr>
          <a:xfrm>
            <a:off x="6517640" y="3921760"/>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16" name="Google Shape;5663;p98"/>
          <p:cNvSpPr/>
          <p:nvPr/>
        </p:nvSpPr>
        <p:spPr>
          <a:xfrm>
            <a:off x="8592185" y="3512820"/>
            <a:ext cx="648000" cy="648000"/>
          </a:xfrm>
          <a:prstGeom prst="rect">
            <a:avLst/>
          </a:prstGeom>
          <a:solidFill>
            <a:srgbClr val="D2D2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 name="Google Shape;5663;p98"/>
          <p:cNvSpPr/>
          <p:nvPr/>
        </p:nvSpPr>
        <p:spPr>
          <a:xfrm>
            <a:off x="8153400" y="4004310"/>
            <a:ext cx="648000" cy="648000"/>
          </a:xfrm>
          <a:prstGeom prst="rect">
            <a:avLst/>
          </a:prstGeom>
          <a:solidFill>
            <a:schemeClr val="bg2">
              <a:lumMod val="85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8" name="曲线连接符 17"/>
          <p:cNvCxnSpPr>
            <a:stCxn id="9" idx="3"/>
            <a:endCxn id="13" idx="0"/>
          </p:cNvCxnSpPr>
          <p:nvPr/>
        </p:nvCxnSpPr>
        <p:spPr>
          <a:xfrm>
            <a:off x="6108065" y="3003550"/>
            <a:ext cx="835025" cy="759460"/>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1" idx="3"/>
            <a:endCxn id="14" idx="0"/>
          </p:cNvCxnSpPr>
          <p:nvPr/>
        </p:nvCxnSpPr>
        <p:spPr>
          <a:xfrm>
            <a:off x="5892800" y="3223260"/>
            <a:ext cx="981075" cy="617220"/>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2" idx="3"/>
            <a:endCxn id="15" idx="0"/>
          </p:cNvCxnSpPr>
          <p:nvPr/>
        </p:nvCxnSpPr>
        <p:spPr>
          <a:xfrm>
            <a:off x="5691505" y="3437890"/>
            <a:ext cx="1114425" cy="483870"/>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4" idx="3"/>
            <a:endCxn id="17" idx="1"/>
          </p:cNvCxnSpPr>
          <p:nvPr/>
        </p:nvCxnSpPr>
        <p:spPr>
          <a:xfrm>
            <a:off x="7161530" y="4128770"/>
            <a:ext cx="991870" cy="199390"/>
          </a:xfrm>
          <a:prstGeom prst="curvedConnector3">
            <a:avLst>
              <a:gd name="adj1" fmla="val 50000"/>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5" idx="3"/>
            <a:endCxn id="17" idx="1"/>
          </p:cNvCxnSpPr>
          <p:nvPr/>
        </p:nvCxnSpPr>
        <p:spPr>
          <a:xfrm>
            <a:off x="7093585" y="4210050"/>
            <a:ext cx="1059815" cy="118110"/>
          </a:xfrm>
          <a:prstGeom prst="curvedConnector3">
            <a:avLst>
              <a:gd name="adj1" fmla="val 50030"/>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13" idx="3"/>
            <a:endCxn id="17" idx="1"/>
          </p:cNvCxnSpPr>
          <p:nvPr/>
        </p:nvCxnSpPr>
        <p:spPr>
          <a:xfrm>
            <a:off x="7230745" y="4051300"/>
            <a:ext cx="922655" cy="276860"/>
          </a:xfrm>
          <a:prstGeom prst="curvedConnector3">
            <a:avLst>
              <a:gd name="adj1" fmla="val 50034"/>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772660" y="2076450"/>
            <a:ext cx="5487670" cy="337185"/>
          </a:xfrm>
          <a:prstGeom prst="rect">
            <a:avLst/>
          </a:prstGeom>
          <a:noFill/>
        </p:spPr>
        <p:txBody>
          <a:bodyPr wrap="square" rtlCol="0">
            <a:spAutoFit/>
          </a:bodyPr>
          <a:p>
            <a:r>
              <a:rPr lang="en-US" altLang="zh-CN" sz="1600"/>
              <a:t>3 channel Input                        Filters * 4              Maps * 4</a:t>
            </a:r>
            <a:endParaRPr lang="en-US" altLang="zh-CN" sz="1600"/>
          </a:p>
        </p:txBody>
      </p:sp>
      <p:sp>
        <p:nvSpPr>
          <p:cNvPr id="25" name="Google Shape;6080;p106"/>
          <p:cNvSpPr/>
          <p:nvPr/>
        </p:nvSpPr>
        <p:spPr>
          <a:xfrm>
            <a:off x="4039235" y="1579245"/>
            <a:ext cx="2880000" cy="349250"/>
          </a:xfrm>
          <a:prstGeom prst="rect">
            <a:avLst/>
          </a:prstGeom>
          <a:solidFill>
            <a:schemeClr val="accent1">
              <a:lumMod val="40000"/>
              <a:lumOff val="6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a:t>standard convolution (SC)</a:t>
            </a:r>
            <a:endParaRPr lang="en-US" altLang="en-GB"/>
          </a:p>
        </p:txBody>
      </p:sp>
      <p:sp>
        <p:nvSpPr>
          <p:cNvPr id="26" name="Google Shape;6080;p106"/>
          <p:cNvSpPr/>
          <p:nvPr/>
        </p:nvSpPr>
        <p:spPr>
          <a:xfrm>
            <a:off x="3949700" y="4838065"/>
            <a:ext cx="3741420" cy="349250"/>
          </a:xfrm>
          <a:prstGeom prst="rect">
            <a:avLst/>
          </a:prstGeom>
          <a:solidFill>
            <a:schemeClr val="accent1">
              <a:lumMod val="40000"/>
              <a:lumOff val="6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a:t>depth-wise convolution (DWConv)</a:t>
            </a:r>
            <a:endParaRPr lang="en-US" altLang="en-GB"/>
          </a:p>
        </p:txBody>
      </p:sp>
    </p:spTree>
    <p:custDataLst>
      <p:tags r:id="rId3"/>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0" name="图片 29"/>
          <p:cNvPicPr>
            <a:picLocks noChangeAspect="1"/>
          </p:cNvPicPr>
          <p:nvPr/>
        </p:nvPicPr>
        <p:blipFill>
          <a:blip r:embed="rId1"/>
          <a:stretch>
            <a:fillRect/>
          </a:stretch>
        </p:blipFill>
        <p:spPr>
          <a:xfrm>
            <a:off x="7406640" y="2316480"/>
            <a:ext cx="810260" cy="810260"/>
          </a:xfrm>
          <a:prstGeom prst="rect">
            <a:avLst/>
          </a:prstGeom>
        </p:spPr>
      </p:pic>
      <p:sp>
        <p:nvSpPr>
          <p:cNvPr id="5663" name="Google Shape;5663;p98"/>
          <p:cNvSpPr/>
          <p:nvPr/>
        </p:nvSpPr>
        <p:spPr>
          <a:xfrm>
            <a:off x="15514320" y="2638425"/>
            <a:ext cx="648000" cy="648000"/>
          </a:xfrm>
          <a:prstGeom prst="rect">
            <a:avLst/>
          </a:prstGeom>
          <a:solidFill>
            <a:srgbClr val="C5C5C5"/>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44" name="Google Shape;3544;p58"/>
          <p:cNvSpPr/>
          <p:nvPr/>
        </p:nvSpPr>
        <p:spPr>
          <a:xfrm>
            <a:off x="11445835" y="2489603"/>
            <a:ext cx="1080000" cy="1080000"/>
          </a:xfrm>
          <a:prstGeom prst="rect">
            <a:avLst/>
          </a:prstGeom>
          <a:solidFill>
            <a:schemeClr val="tx2">
              <a:lumMod val="50000"/>
              <a:lumOff val="5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3545" name="Google Shape;3545;p58"/>
          <p:cNvSpPr/>
          <p:nvPr/>
        </p:nvSpPr>
        <p:spPr>
          <a:xfrm>
            <a:off x="11230831" y="2709332"/>
            <a:ext cx="1080000" cy="1080000"/>
          </a:xfrm>
          <a:prstGeom prst="rect">
            <a:avLst/>
          </a:prstGeom>
          <a:solidFill>
            <a:schemeClr val="accent4">
              <a:lumMod val="60000"/>
              <a:lumOff val="4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3546" name="Google Shape;3546;p58"/>
          <p:cNvSpPr/>
          <p:nvPr/>
        </p:nvSpPr>
        <p:spPr>
          <a:xfrm>
            <a:off x="11029327" y="2923932"/>
            <a:ext cx="1080000" cy="1080000"/>
          </a:xfrm>
          <a:prstGeom prst="rect">
            <a:avLst/>
          </a:prstGeom>
          <a:solidFill>
            <a:srgbClr val="F07C8F"/>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71" name="Google Shape;3544;p58"/>
          <p:cNvSpPr/>
          <p:nvPr/>
        </p:nvSpPr>
        <p:spPr>
          <a:xfrm>
            <a:off x="14063345" y="2673985"/>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72" name="Google Shape;3545;p58"/>
          <p:cNvSpPr/>
          <p:nvPr/>
        </p:nvSpPr>
        <p:spPr>
          <a:xfrm>
            <a:off x="13624560" y="3044825"/>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73" name="Google Shape;3546;p58"/>
          <p:cNvSpPr/>
          <p:nvPr/>
        </p:nvSpPr>
        <p:spPr>
          <a:xfrm>
            <a:off x="13185775" y="3464560"/>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77" name="Google Shape;5663;p98"/>
          <p:cNvSpPr/>
          <p:nvPr/>
        </p:nvSpPr>
        <p:spPr>
          <a:xfrm>
            <a:off x="15168880" y="3009265"/>
            <a:ext cx="648000" cy="648000"/>
          </a:xfrm>
          <a:prstGeom prst="rect">
            <a:avLst/>
          </a:prstGeom>
          <a:solidFill>
            <a:srgbClr val="D2D2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8" name="Google Shape;5663;p98"/>
          <p:cNvSpPr/>
          <p:nvPr/>
        </p:nvSpPr>
        <p:spPr>
          <a:xfrm>
            <a:off x="14838045" y="3429000"/>
            <a:ext cx="648000" cy="648000"/>
          </a:xfrm>
          <a:prstGeom prst="rect">
            <a:avLst/>
          </a:prstGeom>
          <a:solidFill>
            <a:schemeClr val="bg2">
              <a:lumMod val="85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2" name="曲线连接符 1"/>
          <p:cNvCxnSpPr>
            <a:stCxn id="3544" idx="0"/>
            <a:endCxn id="71" idx="0"/>
          </p:cNvCxnSpPr>
          <p:nvPr/>
        </p:nvCxnSpPr>
        <p:spPr>
          <a:xfrm rot="16200000" flipH="1">
            <a:off x="13076873" y="1399223"/>
            <a:ext cx="184150" cy="2365375"/>
          </a:xfrm>
          <a:prstGeom prst="curvedConnector3">
            <a:avLst>
              <a:gd name="adj1" fmla="val -129483"/>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曲线连接符 2"/>
          <p:cNvCxnSpPr>
            <a:stCxn id="3545" idx="0"/>
            <a:endCxn id="72" idx="0"/>
          </p:cNvCxnSpPr>
          <p:nvPr/>
        </p:nvCxnSpPr>
        <p:spPr>
          <a:xfrm rot="16200000" flipH="1">
            <a:off x="12673965" y="1806575"/>
            <a:ext cx="335280" cy="2141855"/>
          </a:xfrm>
          <a:prstGeom prst="curvedConnector3">
            <a:avLst>
              <a:gd name="adj1" fmla="val -71117"/>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曲线连接符 3"/>
          <p:cNvCxnSpPr>
            <a:stCxn id="3546" idx="0"/>
            <a:endCxn id="73" idx="0"/>
          </p:cNvCxnSpPr>
          <p:nvPr/>
        </p:nvCxnSpPr>
        <p:spPr>
          <a:xfrm rot="16200000" flipH="1">
            <a:off x="12251055" y="2242185"/>
            <a:ext cx="540385" cy="1904365"/>
          </a:xfrm>
          <a:prstGeom prst="curvedConnector3">
            <a:avLst>
              <a:gd name="adj1" fmla="val -44066"/>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73" idx="3"/>
            <a:endCxn id="78" idx="1"/>
          </p:cNvCxnSpPr>
          <p:nvPr/>
        </p:nvCxnSpPr>
        <p:spPr>
          <a:xfrm>
            <a:off x="13761720" y="3752850"/>
            <a:ext cx="1076325" cy="31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1153775" y="1972945"/>
            <a:ext cx="5401945" cy="337185"/>
          </a:xfrm>
          <a:prstGeom prst="rect">
            <a:avLst/>
          </a:prstGeom>
          <a:noFill/>
        </p:spPr>
        <p:txBody>
          <a:bodyPr wrap="square" rtlCol="0">
            <a:spAutoFit/>
          </a:bodyPr>
          <a:p>
            <a:r>
              <a:rPr lang="en-US" altLang="zh-CN" sz="1600"/>
              <a:t>3 channel Input                       Filters * 3            Maps * 3</a:t>
            </a:r>
            <a:endParaRPr lang="en-US" altLang="zh-CN" sz="1600"/>
          </a:p>
        </p:txBody>
      </p:sp>
      <p:cxnSp>
        <p:nvCxnSpPr>
          <p:cNvPr id="5" name="曲线连接符 4"/>
          <p:cNvCxnSpPr>
            <a:stCxn id="72" idx="3"/>
            <a:endCxn id="77" idx="1"/>
          </p:cNvCxnSpPr>
          <p:nvPr/>
        </p:nvCxnSpPr>
        <p:spPr>
          <a:xfrm>
            <a:off x="14200505" y="3333115"/>
            <a:ext cx="968375" cy="31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a:stCxn id="71" idx="3"/>
            <a:endCxn id="5663" idx="1"/>
          </p:cNvCxnSpPr>
          <p:nvPr/>
        </p:nvCxnSpPr>
        <p:spPr>
          <a:xfrm>
            <a:off x="14639290" y="2962275"/>
            <a:ext cx="875030" cy="31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6" name="Google Shape;5663;p98"/>
          <p:cNvSpPr/>
          <p:nvPr/>
        </p:nvSpPr>
        <p:spPr>
          <a:xfrm>
            <a:off x="9189085" y="2553970"/>
            <a:ext cx="648000" cy="648000"/>
          </a:xfrm>
          <a:prstGeom prst="rect">
            <a:avLst/>
          </a:prstGeom>
          <a:solidFill>
            <a:srgbClr val="B6B6B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 name="Google Shape;5663;p98"/>
          <p:cNvSpPr/>
          <p:nvPr/>
        </p:nvSpPr>
        <p:spPr>
          <a:xfrm>
            <a:off x="8818245" y="2927985"/>
            <a:ext cx="648000" cy="648000"/>
          </a:xfrm>
          <a:prstGeom prst="rect">
            <a:avLst/>
          </a:prstGeom>
          <a:solidFill>
            <a:srgbClr val="C5C5C5"/>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 name="Google Shape;3544;p58"/>
          <p:cNvSpPr/>
          <p:nvPr/>
        </p:nvSpPr>
        <p:spPr>
          <a:xfrm>
            <a:off x="5027890" y="2462933"/>
            <a:ext cx="1080000" cy="1080000"/>
          </a:xfrm>
          <a:prstGeom prst="rect">
            <a:avLst/>
          </a:prstGeom>
          <a:solidFill>
            <a:schemeClr val="tx2">
              <a:lumMod val="50000"/>
              <a:lumOff val="5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11" name="Google Shape;3545;p58"/>
          <p:cNvSpPr/>
          <p:nvPr/>
        </p:nvSpPr>
        <p:spPr>
          <a:xfrm>
            <a:off x="4812886" y="2682662"/>
            <a:ext cx="1080000" cy="1080000"/>
          </a:xfrm>
          <a:prstGeom prst="rect">
            <a:avLst/>
          </a:prstGeom>
          <a:solidFill>
            <a:schemeClr val="accent4">
              <a:lumMod val="60000"/>
              <a:lumOff val="40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a:t>NxN</a:t>
            </a:r>
            <a:endParaRPr lang="en-GB"/>
          </a:p>
        </p:txBody>
      </p:sp>
      <p:sp>
        <p:nvSpPr>
          <p:cNvPr id="12" name="Google Shape;3546;p58"/>
          <p:cNvSpPr/>
          <p:nvPr/>
        </p:nvSpPr>
        <p:spPr>
          <a:xfrm>
            <a:off x="4611382" y="2897262"/>
            <a:ext cx="1080000" cy="1080000"/>
          </a:xfrm>
          <a:prstGeom prst="rect">
            <a:avLst/>
          </a:prstGeom>
          <a:solidFill>
            <a:srgbClr val="F07C8F"/>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68" name="Google Shape;3544;p58"/>
          <p:cNvSpPr/>
          <p:nvPr/>
        </p:nvSpPr>
        <p:spPr>
          <a:xfrm>
            <a:off x="8669020" y="8205470"/>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69" name="Google Shape;3545;p58"/>
          <p:cNvSpPr/>
          <p:nvPr/>
        </p:nvSpPr>
        <p:spPr>
          <a:xfrm>
            <a:off x="8599805" y="8282940"/>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pic>
        <p:nvPicPr>
          <p:cNvPr id="29" name="图片 28"/>
          <p:cNvPicPr>
            <a:picLocks noChangeAspect="1"/>
          </p:cNvPicPr>
          <p:nvPr/>
        </p:nvPicPr>
        <p:blipFill>
          <a:blip r:embed="rId1"/>
          <a:stretch>
            <a:fillRect/>
          </a:stretch>
        </p:blipFill>
        <p:spPr>
          <a:xfrm>
            <a:off x="7050405" y="2673985"/>
            <a:ext cx="810260" cy="810260"/>
          </a:xfrm>
          <a:prstGeom prst="rect">
            <a:avLst/>
          </a:prstGeom>
        </p:spPr>
      </p:pic>
      <p:sp>
        <p:nvSpPr>
          <p:cNvPr id="70" name="Google Shape;3546;p58"/>
          <p:cNvSpPr/>
          <p:nvPr/>
        </p:nvSpPr>
        <p:spPr>
          <a:xfrm>
            <a:off x="8531860" y="8364220"/>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pic>
        <p:nvPicPr>
          <p:cNvPr id="28" name="图片 27"/>
          <p:cNvPicPr>
            <a:picLocks noChangeAspect="1"/>
          </p:cNvPicPr>
          <p:nvPr/>
        </p:nvPicPr>
        <p:blipFill>
          <a:blip r:embed="rId1"/>
          <a:stretch>
            <a:fillRect/>
          </a:stretch>
        </p:blipFill>
        <p:spPr>
          <a:xfrm>
            <a:off x="6762750" y="3058795"/>
            <a:ext cx="810260" cy="810260"/>
          </a:xfrm>
          <a:prstGeom prst="rect">
            <a:avLst/>
          </a:prstGeom>
        </p:spPr>
      </p:pic>
      <p:sp>
        <p:nvSpPr>
          <p:cNvPr id="13" name="Google Shape;3544;p58"/>
          <p:cNvSpPr/>
          <p:nvPr/>
        </p:nvSpPr>
        <p:spPr>
          <a:xfrm>
            <a:off x="6611620" y="3498215"/>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14" name="Google Shape;3545;p58"/>
          <p:cNvSpPr/>
          <p:nvPr/>
        </p:nvSpPr>
        <p:spPr>
          <a:xfrm>
            <a:off x="6542405" y="3575685"/>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GB"/>
          </a:p>
        </p:txBody>
      </p:sp>
      <p:sp>
        <p:nvSpPr>
          <p:cNvPr id="15" name="Google Shape;3546;p58"/>
          <p:cNvSpPr/>
          <p:nvPr/>
        </p:nvSpPr>
        <p:spPr>
          <a:xfrm>
            <a:off x="6474460" y="3656965"/>
            <a:ext cx="576000" cy="576000"/>
          </a:xfrm>
          <a:prstGeom prst="rect">
            <a:avLst/>
          </a:prstGeom>
          <a:blipFill rotWithShape="1">
            <a:blip r:embed="rId2"/>
            <a:stretch>
              <a:fillRect/>
            </a:stretch>
          </a:bli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
        <p:nvSpPr>
          <p:cNvPr id="16" name="Google Shape;5663;p98"/>
          <p:cNvSpPr/>
          <p:nvPr/>
        </p:nvSpPr>
        <p:spPr>
          <a:xfrm>
            <a:off x="8496300" y="3329305"/>
            <a:ext cx="648000" cy="648000"/>
          </a:xfrm>
          <a:prstGeom prst="rect">
            <a:avLst/>
          </a:prstGeom>
          <a:solidFill>
            <a:srgbClr val="D2D2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 name="Google Shape;5663;p98"/>
          <p:cNvSpPr/>
          <p:nvPr/>
        </p:nvSpPr>
        <p:spPr>
          <a:xfrm>
            <a:off x="11663045" y="7244715"/>
            <a:ext cx="648000" cy="648000"/>
          </a:xfrm>
          <a:prstGeom prst="rect">
            <a:avLst/>
          </a:prstGeom>
          <a:solidFill>
            <a:schemeClr val="bg2">
              <a:lumMod val="85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18" name="曲线连接符 17"/>
          <p:cNvCxnSpPr>
            <a:endCxn id="13" idx="0"/>
          </p:cNvCxnSpPr>
          <p:nvPr/>
        </p:nvCxnSpPr>
        <p:spPr>
          <a:xfrm>
            <a:off x="6064885" y="2738755"/>
            <a:ext cx="835025" cy="759460"/>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1" idx="3"/>
            <a:endCxn id="14" idx="0"/>
          </p:cNvCxnSpPr>
          <p:nvPr/>
        </p:nvCxnSpPr>
        <p:spPr>
          <a:xfrm>
            <a:off x="5892800" y="3223260"/>
            <a:ext cx="937895" cy="35242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2" idx="3"/>
            <a:endCxn id="15" idx="0"/>
          </p:cNvCxnSpPr>
          <p:nvPr/>
        </p:nvCxnSpPr>
        <p:spPr>
          <a:xfrm>
            <a:off x="5691505" y="3437890"/>
            <a:ext cx="1071245" cy="219075"/>
          </a:xfrm>
          <a:prstGeom prst="curvedConnector2">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4" idx="3"/>
            <a:endCxn id="17" idx="1"/>
          </p:cNvCxnSpPr>
          <p:nvPr/>
        </p:nvCxnSpPr>
        <p:spPr>
          <a:xfrm>
            <a:off x="7118350" y="3863975"/>
            <a:ext cx="4544695" cy="3704590"/>
          </a:xfrm>
          <a:prstGeom prst="curvedConnector3">
            <a:avLst>
              <a:gd name="adj1" fmla="val 50007"/>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5" idx="3"/>
            <a:endCxn id="17" idx="1"/>
          </p:cNvCxnSpPr>
          <p:nvPr/>
        </p:nvCxnSpPr>
        <p:spPr>
          <a:xfrm>
            <a:off x="7050405" y="3945255"/>
            <a:ext cx="4612640" cy="3623310"/>
          </a:xfrm>
          <a:prstGeom prst="curvedConnector3">
            <a:avLst>
              <a:gd name="adj1" fmla="val 50000"/>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13" idx="3"/>
            <a:endCxn id="17" idx="1"/>
          </p:cNvCxnSpPr>
          <p:nvPr/>
        </p:nvCxnSpPr>
        <p:spPr>
          <a:xfrm>
            <a:off x="7187565" y="3786505"/>
            <a:ext cx="4475480" cy="3782060"/>
          </a:xfrm>
          <a:prstGeom prst="curvedConnector3">
            <a:avLst>
              <a:gd name="adj1" fmla="val 50000"/>
            </a:avLst>
          </a:prstGeom>
          <a:ln w="158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812665" y="1979295"/>
            <a:ext cx="5487670" cy="337185"/>
          </a:xfrm>
          <a:prstGeom prst="rect">
            <a:avLst/>
          </a:prstGeom>
          <a:noFill/>
        </p:spPr>
        <p:txBody>
          <a:bodyPr wrap="square" rtlCol="0">
            <a:spAutoFit/>
          </a:bodyPr>
          <a:p>
            <a:r>
              <a:rPr lang="en-US" altLang="zh-CN" sz="1600"/>
              <a:t>3 channel Input                        Filters * 4              Maps * 4</a:t>
            </a:r>
            <a:endParaRPr lang="en-US" altLang="zh-CN" sz="1600"/>
          </a:p>
        </p:txBody>
      </p:sp>
      <p:sp>
        <p:nvSpPr>
          <p:cNvPr id="25" name="Google Shape;6080;p106"/>
          <p:cNvSpPr/>
          <p:nvPr/>
        </p:nvSpPr>
        <p:spPr>
          <a:xfrm>
            <a:off x="4039235" y="1579245"/>
            <a:ext cx="2880000" cy="349250"/>
          </a:xfrm>
          <a:prstGeom prst="rect">
            <a:avLst/>
          </a:prstGeom>
          <a:solidFill>
            <a:schemeClr val="accent1">
              <a:lumMod val="40000"/>
              <a:lumOff val="6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a:t>standard convolution (SC)</a:t>
            </a:r>
            <a:endParaRPr lang="en-US" altLang="en-GB"/>
          </a:p>
        </p:txBody>
      </p:sp>
      <p:sp>
        <p:nvSpPr>
          <p:cNvPr id="26" name="Google Shape;6080;p106"/>
          <p:cNvSpPr/>
          <p:nvPr/>
        </p:nvSpPr>
        <p:spPr>
          <a:xfrm>
            <a:off x="10458450" y="1604645"/>
            <a:ext cx="3741420" cy="349250"/>
          </a:xfrm>
          <a:prstGeom prst="rect">
            <a:avLst/>
          </a:prstGeom>
          <a:solidFill>
            <a:schemeClr val="accent1">
              <a:lumMod val="40000"/>
              <a:lumOff val="60000"/>
            </a:schemeClr>
          </a:solidFill>
          <a:ln w="9525"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a:t>depth-wise convolution (DWConv)</a:t>
            </a:r>
            <a:endParaRPr lang="en-US" altLang="en-GB"/>
          </a:p>
        </p:txBody>
      </p:sp>
    </p:spTree>
    <p:custDataLst>
      <p:tags r:id="rId3"/>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7" name="圆角矩形 26"/>
          <p:cNvSpPr/>
          <p:nvPr/>
        </p:nvSpPr>
        <p:spPr>
          <a:xfrm>
            <a:off x="3673475" y="1129030"/>
            <a:ext cx="11233150" cy="6129655"/>
          </a:xfrm>
          <a:prstGeom prst="roundRect">
            <a:avLst/>
          </a:prstGeom>
          <a:noFill/>
          <a:ln w="15875" cmpd="sng">
            <a:solidFill>
              <a:schemeClr val="bg2">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Google Shape;6362;p110"/>
          <p:cNvSpPr/>
          <p:nvPr/>
        </p:nvSpPr>
        <p:spPr>
          <a:xfrm>
            <a:off x="1739265" y="1804035"/>
            <a:ext cx="672465" cy="1904365"/>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3" name="Google Shape;6362;p110"/>
          <p:cNvSpPr/>
          <p:nvPr/>
        </p:nvSpPr>
        <p:spPr>
          <a:xfrm>
            <a:off x="2212340" y="1804670"/>
            <a:ext cx="648970" cy="190754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4" name="Google Shape;6361;p110"/>
          <p:cNvSpPr/>
          <p:nvPr/>
        </p:nvSpPr>
        <p:spPr>
          <a:xfrm>
            <a:off x="2661920" y="1775460"/>
            <a:ext cx="654685" cy="1898015"/>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080" name="Google Shape;6080;p106"/>
          <p:cNvSpPr/>
          <p:nvPr/>
        </p:nvSpPr>
        <p:spPr>
          <a:xfrm>
            <a:off x="3971925" y="2339975"/>
            <a:ext cx="1152000" cy="504000"/>
          </a:xfrm>
          <a:prstGeom prst="rect">
            <a:avLst/>
          </a:prstGeom>
          <a:solidFill>
            <a:srgbClr val="FEE0EF"/>
          </a:solidFill>
          <a:ln w="635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2400"/>
              <a:t>Conv</a:t>
            </a:r>
            <a:endParaRPr lang="en-US" altLang="en-GB" sz="2400"/>
          </a:p>
        </p:txBody>
      </p:sp>
      <p:sp>
        <p:nvSpPr>
          <p:cNvPr id="2" name="Google Shape;6362;p110"/>
          <p:cNvSpPr/>
          <p:nvPr/>
        </p:nvSpPr>
        <p:spPr>
          <a:xfrm>
            <a:off x="5517515" y="1717675"/>
            <a:ext cx="615315" cy="1538605"/>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 name="Google Shape;6362;p110"/>
          <p:cNvSpPr/>
          <p:nvPr/>
        </p:nvSpPr>
        <p:spPr>
          <a:xfrm>
            <a:off x="5895340" y="1710055"/>
            <a:ext cx="593090" cy="1561465"/>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 name="Google Shape;6361;p110"/>
          <p:cNvSpPr/>
          <p:nvPr/>
        </p:nvSpPr>
        <p:spPr>
          <a:xfrm>
            <a:off x="6274435" y="1737995"/>
            <a:ext cx="598805" cy="1533525"/>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7" name="Google Shape;6361;p110"/>
          <p:cNvSpPr/>
          <p:nvPr/>
        </p:nvSpPr>
        <p:spPr>
          <a:xfrm>
            <a:off x="6710680" y="1737995"/>
            <a:ext cx="598805" cy="1533525"/>
          </a:xfrm>
          <a:prstGeom prst="cube">
            <a:avLst>
              <a:gd name="adj" fmla="val 56788"/>
            </a:avLst>
          </a:prstGeom>
          <a:solidFill>
            <a:srgbClr val="F97F72"/>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15" name="Google Shape;6362;p110"/>
          <p:cNvSpPr/>
          <p:nvPr/>
        </p:nvSpPr>
        <p:spPr>
          <a:xfrm>
            <a:off x="7105650" y="1731645"/>
            <a:ext cx="615315" cy="1538605"/>
          </a:xfrm>
          <a:prstGeom prst="cube">
            <a:avLst>
              <a:gd name="adj" fmla="val 56788"/>
            </a:avLst>
          </a:prstGeom>
          <a:solidFill>
            <a:srgbClr val="3D9EFE"/>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19" name="Google Shape;6362;p110"/>
          <p:cNvSpPr/>
          <p:nvPr/>
        </p:nvSpPr>
        <p:spPr>
          <a:xfrm>
            <a:off x="7483475" y="1724025"/>
            <a:ext cx="593090" cy="1561465"/>
          </a:xfrm>
          <a:prstGeom prst="cube">
            <a:avLst>
              <a:gd name="adj" fmla="val 56788"/>
            </a:avLst>
          </a:prstGeom>
          <a:solidFill>
            <a:srgbClr val="FABEC5"/>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0" name="Google Shape;6362;p110"/>
          <p:cNvSpPr/>
          <p:nvPr/>
        </p:nvSpPr>
        <p:spPr>
          <a:xfrm>
            <a:off x="5343525" y="5153660"/>
            <a:ext cx="615315" cy="1538605"/>
          </a:xfrm>
          <a:prstGeom prst="cube">
            <a:avLst>
              <a:gd name="adj" fmla="val 56788"/>
            </a:avLst>
          </a:prstGeom>
          <a:solidFill>
            <a:srgbClr val="8E708B"/>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1" name="Google Shape;6362;p110"/>
          <p:cNvSpPr/>
          <p:nvPr/>
        </p:nvSpPr>
        <p:spPr>
          <a:xfrm>
            <a:off x="5721350" y="5146040"/>
            <a:ext cx="593090" cy="1561465"/>
          </a:xfrm>
          <a:prstGeom prst="cube">
            <a:avLst>
              <a:gd name="adj" fmla="val 56788"/>
            </a:avLst>
          </a:prstGeom>
          <a:solidFill>
            <a:srgbClr val="2DC6B1"/>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23" name="Google Shape;6361;p110"/>
          <p:cNvSpPr/>
          <p:nvPr/>
        </p:nvSpPr>
        <p:spPr>
          <a:xfrm>
            <a:off x="6100445" y="5173980"/>
            <a:ext cx="598805" cy="1533525"/>
          </a:xfrm>
          <a:prstGeom prst="cube">
            <a:avLst>
              <a:gd name="adj" fmla="val 56788"/>
            </a:avLst>
          </a:prstGeom>
          <a:solidFill>
            <a:srgbClr val="E49D2E"/>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40" name="Google Shape;6362;p110"/>
          <p:cNvSpPr/>
          <p:nvPr/>
        </p:nvSpPr>
        <p:spPr>
          <a:xfrm>
            <a:off x="6536690" y="5153660"/>
            <a:ext cx="593090" cy="1561465"/>
          </a:xfrm>
          <a:prstGeom prst="cube">
            <a:avLst>
              <a:gd name="adj" fmla="val 56788"/>
            </a:avLst>
          </a:prstGeom>
          <a:solidFill>
            <a:srgbClr val="AFDCF2"/>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9" name="Google Shape;6362;p110"/>
          <p:cNvSpPr/>
          <p:nvPr/>
        </p:nvSpPr>
        <p:spPr>
          <a:xfrm>
            <a:off x="6931660" y="5167630"/>
            <a:ext cx="615315" cy="1538605"/>
          </a:xfrm>
          <a:prstGeom prst="cube">
            <a:avLst>
              <a:gd name="adj" fmla="val 56788"/>
            </a:avLst>
          </a:prstGeom>
          <a:solidFill>
            <a:srgbClr val="C09BE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35" name="Google Shape;6361;p110"/>
          <p:cNvSpPr/>
          <p:nvPr/>
        </p:nvSpPr>
        <p:spPr>
          <a:xfrm>
            <a:off x="7309485" y="5172710"/>
            <a:ext cx="598805" cy="1533525"/>
          </a:xfrm>
          <a:prstGeom prst="cube">
            <a:avLst>
              <a:gd name="adj" fmla="val 56788"/>
            </a:avLst>
          </a:prstGeom>
          <a:solidFill>
            <a:srgbClr val="CAE2C0"/>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7" name="Google Shape;6362;p110"/>
          <p:cNvSpPr/>
          <p:nvPr/>
        </p:nvSpPr>
        <p:spPr>
          <a:xfrm>
            <a:off x="9928860" y="3723005"/>
            <a:ext cx="556260" cy="1314450"/>
          </a:xfrm>
          <a:prstGeom prst="cube">
            <a:avLst>
              <a:gd name="adj" fmla="val 56788"/>
            </a:avLst>
          </a:prstGeom>
          <a:solidFill>
            <a:schemeClr val="tx2">
              <a:lumMod val="50000"/>
              <a:lumOff val="50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8" name="Google Shape;6362;p110"/>
          <p:cNvSpPr/>
          <p:nvPr/>
        </p:nvSpPr>
        <p:spPr>
          <a:xfrm>
            <a:off x="10139045" y="3731895"/>
            <a:ext cx="531495" cy="130556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59" name="Google Shape;6361;p110"/>
          <p:cNvSpPr/>
          <p:nvPr/>
        </p:nvSpPr>
        <p:spPr>
          <a:xfrm>
            <a:off x="10340975" y="3731260"/>
            <a:ext cx="541655" cy="1310005"/>
          </a:xfrm>
          <a:prstGeom prst="cube">
            <a:avLst>
              <a:gd name="adj" fmla="val 56788"/>
            </a:avLst>
          </a:prstGeom>
          <a:solidFill>
            <a:schemeClr val="tx2">
              <a:lumMod val="25000"/>
              <a:lumOff val="75000"/>
            </a:schemeClr>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0" name="Google Shape;6361;p110"/>
          <p:cNvSpPr/>
          <p:nvPr/>
        </p:nvSpPr>
        <p:spPr>
          <a:xfrm>
            <a:off x="10537825" y="3731895"/>
            <a:ext cx="541655" cy="1310005"/>
          </a:xfrm>
          <a:prstGeom prst="cube">
            <a:avLst>
              <a:gd name="adj" fmla="val 56788"/>
            </a:avLst>
          </a:prstGeom>
          <a:solidFill>
            <a:srgbClr val="F97F72"/>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1" name="Google Shape;6362;p110"/>
          <p:cNvSpPr/>
          <p:nvPr/>
        </p:nvSpPr>
        <p:spPr>
          <a:xfrm>
            <a:off x="10745470" y="3731895"/>
            <a:ext cx="556260" cy="1314450"/>
          </a:xfrm>
          <a:prstGeom prst="cube">
            <a:avLst>
              <a:gd name="adj" fmla="val 56788"/>
            </a:avLst>
          </a:prstGeom>
          <a:solidFill>
            <a:srgbClr val="3D9EFE"/>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2" name="Google Shape;6362;p110"/>
          <p:cNvSpPr/>
          <p:nvPr/>
        </p:nvSpPr>
        <p:spPr>
          <a:xfrm>
            <a:off x="10954385" y="3731895"/>
            <a:ext cx="554990" cy="1314450"/>
          </a:xfrm>
          <a:prstGeom prst="cube">
            <a:avLst>
              <a:gd name="adj" fmla="val 56788"/>
            </a:avLst>
          </a:prstGeom>
          <a:solidFill>
            <a:srgbClr val="FABEC5"/>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3" name="Google Shape;6362;p110"/>
          <p:cNvSpPr/>
          <p:nvPr/>
        </p:nvSpPr>
        <p:spPr>
          <a:xfrm>
            <a:off x="11137900" y="3729355"/>
            <a:ext cx="556260" cy="1314450"/>
          </a:xfrm>
          <a:prstGeom prst="cube">
            <a:avLst>
              <a:gd name="adj" fmla="val 56788"/>
            </a:avLst>
          </a:prstGeom>
          <a:solidFill>
            <a:srgbClr val="8E708B"/>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4" name="Google Shape;6362;p110"/>
          <p:cNvSpPr/>
          <p:nvPr/>
        </p:nvSpPr>
        <p:spPr>
          <a:xfrm>
            <a:off x="11348085" y="3733800"/>
            <a:ext cx="531495" cy="1305560"/>
          </a:xfrm>
          <a:prstGeom prst="cube">
            <a:avLst>
              <a:gd name="adj" fmla="val 56788"/>
            </a:avLst>
          </a:prstGeom>
          <a:solidFill>
            <a:srgbClr val="2DC6B1"/>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5" name="Google Shape;6361;p110"/>
          <p:cNvSpPr/>
          <p:nvPr/>
        </p:nvSpPr>
        <p:spPr>
          <a:xfrm>
            <a:off x="11550015" y="3733165"/>
            <a:ext cx="541655" cy="1310005"/>
          </a:xfrm>
          <a:prstGeom prst="cube">
            <a:avLst>
              <a:gd name="adj" fmla="val 56788"/>
            </a:avLst>
          </a:prstGeom>
          <a:solidFill>
            <a:srgbClr val="E49D2E"/>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7" name="Google Shape;6361;p110"/>
          <p:cNvSpPr/>
          <p:nvPr/>
        </p:nvSpPr>
        <p:spPr>
          <a:xfrm>
            <a:off x="11746865" y="3733800"/>
            <a:ext cx="541655" cy="1310005"/>
          </a:xfrm>
          <a:prstGeom prst="cube">
            <a:avLst>
              <a:gd name="adj" fmla="val 56788"/>
            </a:avLst>
          </a:prstGeom>
          <a:solidFill>
            <a:srgbClr val="AFDCF2"/>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8" name="Google Shape;6362;p110"/>
          <p:cNvSpPr/>
          <p:nvPr/>
        </p:nvSpPr>
        <p:spPr>
          <a:xfrm>
            <a:off x="11954510" y="3733800"/>
            <a:ext cx="556260" cy="1314450"/>
          </a:xfrm>
          <a:prstGeom prst="cube">
            <a:avLst>
              <a:gd name="adj" fmla="val 56788"/>
            </a:avLst>
          </a:prstGeom>
          <a:solidFill>
            <a:srgbClr val="C09BE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69" name="Google Shape;6362;p110"/>
          <p:cNvSpPr/>
          <p:nvPr/>
        </p:nvSpPr>
        <p:spPr>
          <a:xfrm>
            <a:off x="12163425" y="3733800"/>
            <a:ext cx="554990" cy="1314450"/>
          </a:xfrm>
          <a:prstGeom prst="cube">
            <a:avLst>
              <a:gd name="adj" fmla="val 56788"/>
            </a:avLst>
          </a:prstGeom>
          <a:solidFill>
            <a:srgbClr val="CAE2C0"/>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71" name="Google Shape;6362;p110"/>
          <p:cNvSpPr/>
          <p:nvPr/>
        </p:nvSpPr>
        <p:spPr>
          <a:xfrm>
            <a:off x="15119350" y="3738245"/>
            <a:ext cx="532130" cy="1280795"/>
          </a:xfrm>
          <a:prstGeom prst="cube">
            <a:avLst>
              <a:gd name="adj" fmla="val 56788"/>
            </a:avLst>
          </a:prstGeom>
          <a:solidFill>
            <a:srgbClr val="CAE2C0"/>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78" name="Google Shape;6362;p110"/>
          <p:cNvSpPr/>
          <p:nvPr/>
        </p:nvSpPr>
        <p:spPr>
          <a:xfrm>
            <a:off x="15329535" y="3747770"/>
            <a:ext cx="508635" cy="1271270"/>
          </a:xfrm>
          <a:prstGeom prst="cube">
            <a:avLst>
              <a:gd name="adj" fmla="val 56788"/>
            </a:avLst>
          </a:prstGeom>
          <a:solidFill>
            <a:srgbClr val="5E75BA"/>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79" name="Google Shape;6361;p110"/>
          <p:cNvSpPr/>
          <p:nvPr/>
        </p:nvSpPr>
        <p:spPr>
          <a:xfrm>
            <a:off x="15531465" y="3747135"/>
            <a:ext cx="518160" cy="1275715"/>
          </a:xfrm>
          <a:prstGeom prst="cube">
            <a:avLst>
              <a:gd name="adj" fmla="val 56788"/>
            </a:avLst>
          </a:prstGeom>
          <a:solidFill>
            <a:srgbClr val="C09BE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0" name="Google Shape;6361;p110"/>
          <p:cNvSpPr/>
          <p:nvPr/>
        </p:nvSpPr>
        <p:spPr>
          <a:xfrm>
            <a:off x="15728315" y="3747770"/>
            <a:ext cx="518160" cy="1275715"/>
          </a:xfrm>
          <a:prstGeom prst="cube">
            <a:avLst>
              <a:gd name="adj" fmla="val 56788"/>
            </a:avLst>
          </a:prstGeom>
          <a:solidFill>
            <a:srgbClr val="AFDCF2"/>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1" name="Google Shape;6362;p110"/>
          <p:cNvSpPr/>
          <p:nvPr/>
        </p:nvSpPr>
        <p:spPr>
          <a:xfrm>
            <a:off x="15935960" y="3747135"/>
            <a:ext cx="532130" cy="1280795"/>
          </a:xfrm>
          <a:prstGeom prst="cube">
            <a:avLst>
              <a:gd name="adj" fmla="val 56788"/>
            </a:avLst>
          </a:prstGeom>
          <a:solidFill>
            <a:srgbClr val="FABEC5"/>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2" name="Google Shape;6362;p110"/>
          <p:cNvSpPr/>
          <p:nvPr/>
        </p:nvSpPr>
        <p:spPr>
          <a:xfrm>
            <a:off x="16144875" y="3747770"/>
            <a:ext cx="531495" cy="1280160"/>
          </a:xfrm>
          <a:prstGeom prst="cube">
            <a:avLst>
              <a:gd name="adj" fmla="val 56788"/>
            </a:avLst>
          </a:prstGeom>
          <a:solidFill>
            <a:srgbClr val="E49D2E"/>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3" name="Google Shape;6362;p110"/>
          <p:cNvSpPr/>
          <p:nvPr/>
        </p:nvSpPr>
        <p:spPr>
          <a:xfrm>
            <a:off x="16374110" y="3744595"/>
            <a:ext cx="532130" cy="1280795"/>
          </a:xfrm>
          <a:prstGeom prst="cube">
            <a:avLst>
              <a:gd name="adj" fmla="val 56788"/>
            </a:avLst>
          </a:prstGeom>
          <a:solidFill>
            <a:srgbClr val="3D9EFE"/>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4" name="Google Shape;6362;p110"/>
          <p:cNvSpPr/>
          <p:nvPr/>
        </p:nvSpPr>
        <p:spPr>
          <a:xfrm>
            <a:off x="16587470" y="3747135"/>
            <a:ext cx="508635" cy="1271270"/>
          </a:xfrm>
          <a:prstGeom prst="cube">
            <a:avLst>
              <a:gd name="adj" fmla="val 56788"/>
            </a:avLst>
          </a:prstGeom>
          <a:solidFill>
            <a:srgbClr val="C1E4F6"/>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5" name="Google Shape;6361;p110"/>
          <p:cNvSpPr/>
          <p:nvPr/>
        </p:nvSpPr>
        <p:spPr>
          <a:xfrm>
            <a:off x="16793210" y="3746500"/>
            <a:ext cx="518160" cy="1275715"/>
          </a:xfrm>
          <a:prstGeom prst="cube">
            <a:avLst>
              <a:gd name="adj" fmla="val 56788"/>
            </a:avLst>
          </a:prstGeom>
          <a:solidFill>
            <a:srgbClr val="F97F72"/>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6" name="Google Shape;6361;p110"/>
          <p:cNvSpPr/>
          <p:nvPr/>
        </p:nvSpPr>
        <p:spPr>
          <a:xfrm>
            <a:off x="17007205" y="3757295"/>
            <a:ext cx="518160" cy="1275715"/>
          </a:xfrm>
          <a:prstGeom prst="cube">
            <a:avLst>
              <a:gd name="adj" fmla="val 56788"/>
            </a:avLst>
          </a:prstGeom>
          <a:solidFill>
            <a:srgbClr val="2DC6B1"/>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7" name="Google Shape;6362;p110"/>
          <p:cNvSpPr/>
          <p:nvPr/>
        </p:nvSpPr>
        <p:spPr>
          <a:xfrm>
            <a:off x="17214215" y="3754755"/>
            <a:ext cx="532130" cy="1280795"/>
          </a:xfrm>
          <a:prstGeom prst="cube">
            <a:avLst>
              <a:gd name="adj" fmla="val 56788"/>
            </a:avLst>
          </a:prstGeom>
          <a:solidFill>
            <a:srgbClr val="8E708B"/>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88" name="Google Shape;6362;p110"/>
          <p:cNvSpPr/>
          <p:nvPr/>
        </p:nvSpPr>
        <p:spPr>
          <a:xfrm>
            <a:off x="17428845" y="3750310"/>
            <a:ext cx="511810" cy="1281600"/>
          </a:xfrm>
          <a:prstGeom prst="cube">
            <a:avLst>
              <a:gd name="adj" fmla="val 56788"/>
            </a:avLst>
          </a:prstGeom>
          <a:solidFill>
            <a:srgbClr val="AFBADD"/>
          </a:solidFill>
          <a:ln w="9525" cap="flat" cmpd="sng">
            <a:solidFill>
              <a:srgbClr val="FFFFFF"/>
            </a:solidFill>
            <a:prstDash val="solid"/>
            <a:round/>
            <a:headEnd type="none" w="sm" len="sm"/>
            <a:tailEnd type="none" w="sm" len="sm"/>
          </a:ln>
        </p:spPr>
        <p:txBody>
          <a:bodyPr spcFirstLastPara="1" wrap="square" lIns="91244" tIns="91244" rIns="91244" bIns="91244" anchor="ctr" anchorCtr="0">
            <a:noAutofit/>
          </a:bodyPr>
          <a:p>
            <a:pPr marL="0" lvl="0" indent="0" algn="l" rtl="0">
              <a:spcBef>
                <a:spcPts val="0"/>
              </a:spcBef>
              <a:spcAft>
                <a:spcPts val="0"/>
              </a:spcAft>
              <a:buNone/>
            </a:pPr>
            <a:endParaRPr sz="1795"/>
          </a:p>
        </p:txBody>
      </p:sp>
      <p:sp>
        <p:nvSpPr>
          <p:cNvPr id="102" name="Google Shape;6080;p106"/>
          <p:cNvSpPr/>
          <p:nvPr/>
        </p:nvSpPr>
        <p:spPr>
          <a:xfrm>
            <a:off x="8076565" y="4106545"/>
            <a:ext cx="1476000" cy="504190"/>
          </a:xfrm>
          <a:prstGeom prst="rect">
            <a:avLst/>
          </a:prstGeom>
          <a:solidFill>
            <a:srgbClr val="FCDDAF"/>
          </a:solidFill>
          <a:ln w="635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2800"/>
              <a:t>Concat</a:t>
            </a:r>
            <a:endParaRPr lang="en-US" altLang="en-GB" sz="2800"/>
          </a:p>
        </p:txBody>
      </p:sp>
      <p:sp>
        <p:nvSpPr>
          <p:cNvPr id="103" name="Google Shape;6080;p106"/>
          <p:cNvSpPr/>
          <p:nvPr/>
        </p:nvSpPr>
        <p:spPr>
          <a:xfrm>
            <a:off x="13159105" y="4107180"/>
            <a:ext cx="1368000" cy="504000"/>
          </a:xfrm>
          <a:prstGeom prst="rect">
            <a:avLst/>
          </a:prstGeom>
          <a:solidFill>
            <a:srgbClr val="FBE88B"/>
          </a:solidFill>
          <a:ln w="635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2800"/>
              <a:t>Shuffle</a:t>
            </a:r>
            <a:endParaRPr lang="en-US" altLang="en-GB" sz="2800"/>
          </a:p>
        </p:txBody>
      </p:sp>
      <p:cxnSp>
        <p:nvCxnSpPr>
          <p:cNvPr id="46" name="直接箭头连接符 45"/>
          <p:cNvCxnSpPr>
            <a:endCxn id="6080" idx="1"/>
          </p:cNvCxnSpPr>
          <p:nvPr/>
        </p:nvCxnSpPr>
        <p:spPr>
          <a:xfrm>
            <a:off x="3316811" y="2578381"/>
            <a:ext cx="655320" cy="0"/>
          </a:xfrm>
          <a:prstGeom prst="straightConnector1">
            <a:avLst/>
          </a:prstGeom>
          <a:ln w="254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5112591" y="2578381"/>
            <a:ext cx="408305" cy="0"/>
          </a:xfrm>
          <a:prstGeom prst="straightConnector1">
            <a:avLst/>
          </a:prstGeom>
          <a:ln w="254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5661866" y="3256561"/>
            <a:ext cx="6350" cy="1835150"/>
          </a:xfrm>
          <a:prstGeom prst="straightConnector1">
            <a:avLst/>
          </a:prstGeom>
          <a:ln w="22225">
            <a:solidFill>
              <a:srgbClr val="5E75BA"/>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6017466" y="3256561"/>
            <a:ext cx="635" cy="1819910"/>
          </a:xfrm>
          <a:prstGeom prst="straightConnector1">
            <a:avLst/>
          </a:prstGeom>
          <a:ln w="22225">
            <a:solidFill>
              <a:srgbClr val="C1E4F6"/>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399736" y="3264181"/>
            <a:ext cx="635" cy="1819910"/>
          </a:xfrm>
          <a:prstGeom prst="straightConnector1">
            <a:avLst/>
          </a:prstGeom>
          <a:ln w="22225">
            <a:solidFill>
              <a:srgbClr val="AFBADD"/>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872811" y="3271801"/>
            <a:ext cx="635" cy="1800000"/>
          </a:xfrm>
          <a:prstGeom prst="straightConnector1">
            <a:avLst/>
          </a:prstGeom>
          <a:ln w="22225">
            <a:solidFill>
              <a:srgbClr val="F97F72"/>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239206" y="3264181"/>
            <a:ext cx="635" cy="1800000"/>
          </a:xfrm>
          <a:prstGeom prst="straightConnector1">
            <a:avLst/>
          </a:prstGeom>
          <a:ln w="22225">
            <a:solidFill>
              <a:srgbClr val="3D9EFE"/>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599251" y="3264181"/>
            <a:ext cx="19685" cy="1800000"/>
          </a:xfrm>
          <a:prstGeom prst="straightConnector1">
            <a:avLst/>
          </a:prstGeom>
          <a:ln w="22225">
            <a:solidFill>
              <a:srgbClr val="FABEC5"/>
            </a:solidFill>
            <a:tailEnd type="arrow"/>
          </a:ln>
        </p:spPr>
        <p:style>
          <a:lnRef idx="1">
            <a:schemeClr val="accent1"/>
          </a:lnRef>
          <a:fillRef idx="0">
            <a:schemeClr val="accent1"/>
          </a:fillRef>
          <a:effectRef idx="0">
            <a:schemeClr val="accent1"/>
          </a:effectRef>
          <a:fontRef idx="minor">
            <a:schemeClr val="tx1"/>
          </a:fontRef>
        </p:style>
      </p:cxnSp>
      <p:sp>
        <p:nvSpPr>
          <p:cNvPr id="101" name="Google Shape;6080;p106"/>
          <p:cNvSpPr/>
          <p:nvPr/>
        </p:nvSpPr>
        <p:spPr>
          <a:xfrm>
            <a:off x="5520690" y="3839210"/>
            <a:ext cx="2200275" cy="504190"/>
          </a:xfrm>
          <a:prstGeom prst="rect">
            <a:avLst/>
          </a:prstGeom>
          <a:solidFill>
            <a:srgbClr val="FDDAD4"/>
          </a:solidFill>
          <a:ln w="6350" cap="flat" cmpd="sng">
            <a:no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2800"/>
              <a:t>DWConv</a:t>
            </a:r>
            <a:endParaRPr lang="en-US" altLang="en-GB" sz="2800"/>
          </a:p>
        </p:txBody>
      </p:sp>
      <p:cxnSp>
        <p:nvCxnSpPr>
          <p:cNvPr id="18" name="肘形连接符 17"/>
          <p:cNvCxnSpPr>
            <a:stCxn id="19" idx="5"/>
            <a:endCxn id="102" idx="0"/>
          </p:cNvCxnSpPr>
          <p:nvPr/>
        </p:nvCxnSpPr>
        <p:spPr>
          <a:xfrm>
            <a:off x="8076565" y="2336165"/>
            <a:ext cx="737870" cy="1770380"/>
          </a:xfrm>
          <a:prstGeom prst="bentConnector2">
            <a:avLst/>
          </a:prstGeom>
          <a:ln w="254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35" idx="5"/>
            <a:endCxn id="102" idx="2"/>
          </p:cNvCxnSpPr>
          <p:nvPr/>
        </p:nvCxnSpPr>
        <p:spPr>
          <a:xfrm flipV="1">
            <a:off x="7908290" y="4610735"/>
            <a:ext cx="906145" cy="1158875"/>
          </a:xfrm>
          <a:prstGeom prst="bentConnector2">
            <a:avLst/>
          </a:prstGeom>
          <a:ln w="254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02" idx="3"/>
          </p:cNvCxnSpPr>
          <p:nvPr/>
        </p:nvCxnSpPr>
        <p:spPr>
          <a:xfrm>
            <a:off x="9552511" y="4358921"/>
            <a:ext cx="365760" cy="0"/>
          </a:xfrm>
          <a:prstGeom prst="straightConnector1">
            <a:avLst/>
          </a:prstGeom>
          <a:ln w="254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2718621" y="4367811"/>
            <a:ext cx="468000" cy="0"/>
          </a:xfrm>
          <a:prstGeom prst="straightConnector1">
            <a:avLst/>
          </a:prstGeom>
          <a:ln w="254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03" idx="3"/>
          </p:cNvCxnSpPr>
          <p:nvPr/>
        </p:nvCxnSpPr>
        <p:spPr>
          <a:xfrm>
            <a:off x="14527101" y="4359556"/>
            <a:ext cx="612000" cy="0"/>
          </a:xfrm>
          <a:prstGeom prst="straightConnector1">
            <a:avLst/>
          </a:prstGeom>
          <a:ln w="254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514475" y="3657600"/>
            <a:ext cx="2159000" cy="1028065"/>
          </a:xfrm>
          <a:prstGeom prst="rect">
            <a:avLst/>
          </a:prstGeom>
          <a:noFill/>
        </p:spPr>
        <p:txBody>
          <a:bodyPr wrap="square" rtlCol="0">
            <a:noAutofit/>
          </a:bodyPr>
          <a:p>
            <a:pPr algn="ctr" fontAlgn="auto">
              <a:lnSpc>
                <a:spcPct val="120000"/>
              </a:lnSpc>
            </a:pPr>
            <a:r>
              <a:rPr lang="en-US" altLang="zh-CN" sz="2800">
                <a:latin typeface="Arial" panose="020B0604020202020204" pitchFamily="34" charset="0"/>
                <a:cs typeface="Arial" panose="020B0604020202020204" pitchFamily="34" charset="0"/>
              </a:rPr>
              <a:t>input</a:t>
            </a:r>
            <a:endParaRPr lang="en-US" altLang="zh-CN" sz="2800">
              <a:latin typeface="Arial" panose="020B0604020202020204" pitchFamily="34" charset="0"/>
              <a:cs typeface="Arial" panose="020B0604020202020204" pitchFamily="34" charset="0"/>
            </a:endParaRPr>
          </a:p>
          <a:p>
            <a:pPr algn="ctr" fontAlgn="auto">
              <a:lnSpc>
                <a:spcPct val="120000"/>
              </a:lnSpc>
            </a:pPr>
            <a:r>
              <a:rPr lang="en-US" altLang="zh-CN" sz="2800">
                <a:latin typeface="Arial" panose="020B0604020202020204" pitchFamily="34" charset="0"/>
                <a:cs typeface="Arial" panose="020B0604020202020204" pitchFamily="34" charset="0"/>
              </a:rPr>
              <a:t>C1 channels</a:t>
            </a:r>
            <a:endParaRPr lang="en-US" altLang="zh-CN" sz="2800">
              <a:latin typeface="Arial" panose="020B0604020202020204" pitchFamily="34" charset="0"/>
              <a:cs typeface="Arial" panose="020B0604020202020204" pitchFamily="34" charset="0"/>
            </a:endParaRPr>
          </a:p>
        </p:txBody>
      </p:sp>
      <p:sp>
        <p:nvSpPr>
          <p:cNvPr id="29" name="文本框 28"/>
          <p:cNvSpPr txBox="1"/>
          <p:nvPr/>
        </p:nvSpPr>
        <p:spPr>
          <a:xfrm>
            <a:off x="15155545" y="5015230"/>
            <a:ext cx="2691765" cy="1124585"/>
          </a:xfrm>
          <a:prstGeom prst="rect">
            <a:avLst/>
          </a:prstGeom>
          <a:noFill/>
        </p:spPr>
        <p:txBody>
          <a:bodyPr wrap="square" rtlCol="0">
            <a:spAutoFit/>
          </a:bodyPr>
          <a:p>
            <a:pPr algn="ctr" fontAlgn="auto">
              <a:lnSpc>
                <a:spcPct val="120000"/>
              </a:lnSpc>
            </a:pPr>
            <a:r>
              <a:rPr lang="en-US" altLang="zh-CN" sz="2800">
                <a:latin typeface="Arial" panose="020B0604020202020204" pitchFamily="34" charset="0"/>
                <a:cs typeface="Arial" panose="020B0604020202020204" pitchFamily="34" charset="0"/>
              </a:rPr>
              <a:t>output</a:t>
            </a:r>
            <a:endParaRPr lang="en-US" altLang="zh-CN" sz="2800">
              <a:latin typeface="Arial" panose="020B0604020202020204" pitchFamily="34" charset="0"/>
              <a:cs typeface="Arial" panose="020B0604020202020204" pitchFamily="34" charset="0"/>
            </a:endParaRPr>
          </a:p>
          <a:p>
            <a:pPr algn="ctr" fontAlgn="auto">
              <a:lnSpc>
                <a:spcPct val="120000"/>
              </a:lnSpc>
            </a:pPr>
            <a:r>
              <a:rPr lang="en-US" altLang="zh-CN" sz="2800">
                <a:latin typeface="Arial" panose="020B0604020202020204" pitchFamily="34" charset="0"/>
                <a:cs typeface="Arial" panose="020B0604020202020204" pitchFamily="34" charset="0"/>
              </a:rPr>
              <a:t>C2 channels</a:t>
            </a:r>
            <a:endParaRPr lang="en-US" altLang="zh-CN" sz="2800">
              <a:latin typeface="Arial" panose="020B0604020202020204" pitchFamily="34" charset="0"/>
              <a:cs typeface="Arial" panose="020B0604020202020204" pitchFamily="34" charset="0"/>
            </a:endParaRPr>
          </a:p>
        </p:txBody>
      </p:sp>
      <p:sp>
        <p:nvSpPr>
          <p:cNvPr id="30" name="文本框 29"/>
          <p:cNvSpPr txBox="1"/>
          <p:nvPr/>
        </p:nvSpPr>
        <p:spPr>
          <a:xfrm>
            <a:off x="5721350" y="6715125"/>
            <a:ext cx="2233930" cy="444500"/>
          </a:xfrm>
          <a:prstGeom prst="rect">
            <a:avLst/>
          </a:prstGeom>
          <a:noFill/>
        </p:spPr>
        <p:txBody>
          <a:bodyPr wrap="square" rtlCol="0">
            <a:noAutofit/>
          </a:bodyPr>
          <a:p>
            <a:pPr algn="ctr"/>
            <a:r>
              <a:rPr lang="en-US" altLang="zh-CN" sz="2400"/>
              <a:t>C2/2 channels</a:t>
            </a:r>
            <a:endParaRPr lang="en-US" altLang="zh-CN" sz="2400"/>
          </a:p>
        </p:txBody>
      </p:sp>
      <p:sp>
        <p:nvSpPr>
          <p:cNvPr id="31" name="文本框 30"/>
          <p:cNvSpPr txBox="1"/>
          <p:nvPr/>
        </p:nvSpPr>
        <p:spPr>
          <a:xfrm>
            <a:off x="5716270" y="1279525"/>
            <a:ext cx="2233930" cy="444500"/>
          </a:xfrm>
          <a:prstGeom prst="rect">
            <a:avLst/>
          </a:prstGeom>
          <a:noFill/>
        </p:spPr>
        <p:txBody>
          <a:bodyPr wrap="square" rtlCol="0">
            <a:noAutofit/>
          </a:bodyPr>
          <a:p>
            <a:pPr algn="ctr"/>
            <a:r>
              <a:rPr lang="en-US" altLang="zh-CN" sz="2400"/>
              <a:t>C2/2 channels</a:t>
            </a:r>
            <a:endParaRPr lang="en-US" altLang="zh-CN" sz="2400"/>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 name="矩形 5"/>
          <p:cNvSpPr/>
          <p:nvPr/>
        </p:nvSpPr>
        <p:spPr>
          <a:xfrm rot="20520000">
            <a:off x="3679825" y="3872865"/>
            <a:ext cx="4886325" cy="2318385"/>
          </a:xfrm>
          <a:prstGeom prst="rect">
            <a:avLst/>
          </a:prstGeom>
          <a:noFill/>
          <a:ln w="53975" cmpd="sng">
            <a:solidFill>
              <a:schemeClr val="tx1">
                <a:lumMod val="65000"/>
                <a:lumOff val="3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连接符 8"/>
          <p:cNvCxnSpPr/>
          <p:nvPr/>
        </p:nvCxnSpPr>
        <p:spPr>
          <a:xfrm>
            <a:off x="3307715" y="6888480"/>
            <a:ext cx="6529070" cy="0"/>
          </a:xfrm>
          <a:prstGeom prst="line">
            <a:avLst/>
          </a:prstGeom>
          <a:ln w="539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弧形 11"/>
          <p:cNvSpPr/>
          <p:nvPr/>
        </p:nvSpPr>
        <p:spPr>
          <a:xfrm>
            <a:off x="5093970" y="6542405"/>
            <a:ext cx="353695" cy="692150"/>
          </a:xfrm>
          <a:prstGeom prst="arc">
            <a:avLst/>
          </a:prstGeom>
          <a:ln w="444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13" name="文本框 12"/>
          <p:cNvSpPr txBox="1"/>
          <p:nvPr/>
        </p:nvSpPr>
        <p:spPr>
          <a:xfrm>
            <a:off x="5723255" y="6153785"/>
            <a:ext cx="414020" cy="472440"/>
          </a:xfrm>
          <a:prstGeom prst="rect">
            <a:avLst/>
          </a:prstGeom>
          <a:noFill/>
        </p:spPr>
        <p:txBody>
          <a:bodyPr wrap="square" rtlCol="0">
            <a:noAutofit/>
          </a:bodyPr>
          <a:p>
            <a:r>
              <a:rPr lang="en-US" altLang="zh-CN" sz="4400">
                <a:latin typeface="Times New Roman" panose="02020603050405020304" charset="0"/>
                <a:cs typeface="Times New Roman" panose="02020603050405020304" charset="0"/>
              </a:rPr>
              <a:t>a</a:t>
            </a:r>
            <a:endParaRPr lang="en-US" altLang="zh-CN" sz="4400">
              <a:latin typeface="Times New Roman" panose="02020603050405020304" charset="0"/>
              <a:cs typeface="Times New Roman" panose="02020603050405020304" charset="0"/>
            </a:endParaRPr>
          </a:p>
        </p:txBody>
      </p:sp>
      <p:sp>
        <p:nvSpPr>
          <p:cNvPr id="14" name="椭圆 13"/>
          <p:cNvSpPr/>
          <p:nvPr/>
        </p:nvSpPr>
        <p:spPr>
          <a:xfrm>
            <a:off x="6052185" y="4946015"/>
            <a:ext cx="252000" cy="252000"/>
          </a:xfrm>
          <a:prstGeom prst="ellipse">
            <a:avLst/>
          </a:prstGeom>
          <a:solidFill>
            <a:schemeClr val="accent4">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6442075" y="4552315"/>
            <a:ext cx="1464310" cy="599440"/>
          </a:xfrm>
          <a:prstGeom prst="rect">
            <a:avLst/>
          </a:prstGeom>
          <a:noFill/>
        </p:spPr>
        <p:txBody>
          <a:bodyPr wrap="square" rtlCol="0">
            <a:noAutofit/>
          </a:bodyPr>
          <a:p>
            <a:r>
              <a:rPr lang="en-US" altLang="zh-CN" sz="4400">
                <a:latin typeface="Times New Roman" panose="02020603050405020304" charset="0"/>
                <a:cs typeface="Times New Roman" panose="02020603050405020304" charset="0"/>
              </a:rPr>
              <a:t>(x, y)</a:t>
            </a:r>
            <a:endParaRPr lang="en-US" altLang="zh-CN" sz="4400">
              <a:latin typeface="Times New Roman" panose="02020603050405020304" charset="0"/>
              <a:cs typeface="Times New Roman" panose="02020603050405020304" charset="0"/>
            </a:endParaRPr>
          </a:p>
        </p:txBody>
      </p:sp>
      <p:sp>
        <p:nvSpPr>
          <p:cNvPr id="19" name="文本框 18"/>
          <p:cNvSpPr txBox="1"/>
          <p:nvPr/>
        </p:nvSpPr>
        <p:spPr>
          <a:xfrm rot="20460000">
            <a:off x="5401945" y="3228975"/>
            <a:ext cx="414020" cy="472440"/>
          </a:xfrm>
          <a:prstGeom prst="rect">
            <a:avLst/>
          </a:prstGeom>
          <a:noFill/>
        </p:spPr>
        <p:txBody>
          <a:bodyPr wrap="square" rtlCol="0">
            <a:noAutofit/>
          </a:bodyPr>
          <a:p>
            <a:r>
              <a:rPr lang="en-US" altLang="zh-CN" sz="4400">
                <a:latin typeface="Times New Roman" panose="02020603050405020304" charset="0"/>
                <a:cs typeface="Times New Roman" panose="02020603050405020304" charset="0"/>
              </a:rPr>
              <a:t>w</a:t>
            </a:r>
            <a:endParaRPr lang="en-US" altLang="zh-CN" sz="4400">
              <a:latin typeface="Times New Roman" panose="02020603050405020304" charset="0"/>
              <a:cs typeface="Times New Roman" panose="02020603050405020304" charset="0"/>
            </a:endParaRPr>
          </a:p>
        </p:txBody>
      </p:sp>
      <p:sp>
        <p:nvSpPr>
          <p:cNvPr id="20" name="文本框 19"/>
          <p:cNvSpPr txBox="1"/>
          <p:nvPr/>
        </p:nvSpPr>
        <p:spPr>
          <a:xfrm rot="20580000">
            <a:off x="8519795" y="3806190"/>
            <a:ext cx="414020" cy="472440"/>
          </a:xfrm>
          <a:prstGeom prst="rect">
            <a:avLst/>
          </a:prstGeom>
          <a:noFill/>
        </p:spPr>
        <p:txBody>
          <a:bodyPr wrap="square" rtlCol="0">
            <a:noAutofit/>
          </a:bodyPr>
          <a:p>
            <a:r>
              <a:rPr lang="en-US" altLang="zh-CN" sz="4400">
                <a:latin typeface="Times New Roman" panose="02020603050405020304" charset="0"/>
                <a:cs typeface="Times New Roman" panose="02020603050405020304" charset="0"/>
              </a:rPr>
              <a:t>h</a:t>
            </a:r>
            <a:endParaRPr lang="en-US" altLang="zh-CN" sz="4400">
              <a:latin typeface="Times New Roman" panose="02020603050405020304" charset="0"/>
              <a:cs typeface="Times New Roman" panose="02020603050405020304" charset="0"/>
            </a:endParaRPr>
          </a:p>
        </p:txBody>
      </p:sp>
      <p:sp>
        <p:nvSpPr>
          <p:cNvPr id="21" name="矩形 20"/>
          <p:cNvSpPr/>
          <p:nvPr/>
        </p:nvSpPr>
        <p:spPr>
          <a:xfrm rot="20520000">
            <a:off x="11608435" y="3526155"/>
            <a:ext cx="4886325" cy="2318385"/>
          </a:xfrm>
          <a:prstGeom prst="rect">
            <a:avLst/>
          </a:prstGeom>
          <a:noFill/>
          <a:ln w="53975" cmpd="sng">
            <a:solidFill>
              <a:schemeClr val="tx1">
                <a:lumMod val="65000"/>
                <a:lumOff val="35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rot="20520000">
            <a:off x="10185400" y="3500120"/>
            <a:ext cx="2473960" cy="599440"/>
          </a:xfrm>
          <a:prstGeom prst="rect">
            <a:avLst/>
          </a:prstGeom>
          <a:noFill/>
        </p:spPr>
        <p:txBody>
          <a:bodyPr wrap="square" rtlCol="0">
            <a:noAutofit/>
          </a:bodyPr>
          <a:p>
            <a:pPr algn="ctr"/>
            <a:r>
              <a:rPr lang="en-US" altLang="zh-CN" sz="4400">
                <a:latin typeface="Times New Roman" panose="02020603050405020304" charset="0"/>
                <a:cs typeface="Times New Roman" panose="02020603050405020304" charset="0"/>
              </a:rPr>
              <a:t>(x1, y1)</a:t>
            </a:r>
            <a:endParaRPr lang="en-US" altLang="zh-CN" sz="4400">
              <a:latin typeface="Times New Roman" panose="02020603050405020304" charset="0"/>
              <a:cs typeface="Times New Roman" panose="02020603050405020304" charset="0"/>
            </a:endParaRPr>
          </a:p>
        </p:txBody>
      </p:sp>
      <p:sp>
        <p:nvSpPr>
          <p:cNvPr id="23" name="文本框 22"/>
          <p:cNvSpPr txBox="1"/>
          <p:nvPr/>
        </p:nvSpPr>
        <p:spPr>
          <a:xfrm rot="20520000">
            <a:off x="11297285" y="6499860"/>
            <a:ext cx="1871980" cy="599440"/>
          </a:xfrm>
          <a:prstGeom prst="rect">
            <a:avLst/>
          </a:prstGeom>
          <a:noFill/>
        </p:spPr>
        <p:txBody>
          <a:bodyPr wrap="square" rtlCol="0">
            <a:noAutofit/>
          </a:bodyPr>
          <a:p>
            <a:pPr algn="ctr"/>
            <a:r>
              <a:rPr lang="en-US" altLang="zh-CN" sz="4400">
                <a:latin typeface="Times New Roman" panose="02020603050405020304" charset="0"/>
                <a:cs typeface="Times New Roman" panose="02020603050405020304" charset="0"/>
              </a:rPr>
              <a:t>(x2, y2)</a:t>
            </a:r>
            <a:endParaRPr lang="en-US" altLang="zh-CN" sz="4400">
              <a:latin typeface="Times New Roman" panose="02020603050405020304" charset="0"/>
              <a:cs typeface="Times New Roman" panose="02020603050405020304" charset="0"/>
            </a:endParaRPr>
          </a:p>
        </p:txBody>
      </p:sp>
      <p:sp>
        <p:nvSpPr>
          <p:cNvPr id="25" name="文本框 24"/>
          <p:cNvSpPr txBox="1"/>
          <p:nvPr/>
        </p:nvSpPr>
        <p:spPr>
          <a:xfrm rot="20580000">
            <a:off x="15468600" y="5095240"/>
            <a:ext cx="2007235" cy="599440"/>
          </a:xfrm>
          <a:prstGeom prst="rect">
            <a:avLst/>
          </a:prstGeom>
          <a:noFill/>
        </p:spPr>
        <p:txBody>
          <a:bodyPr wrap="square" rtlCol="0">
            <a:noAutofit/>
          </a:bodyPr>
          <a:p>
            <a:pPr algn="ctr"/>
            <a:r>
              <a:rPr lang="en-US" altLang="zh-CN" sz="4400">
                <a:latin typeface="Times New Roman" panose="02020603050405020304" charset="0"/>
                <a:cs typeface="Times New Roman" panose="02020603050405020304" charset="0"/>
              </a:rPr>
              <a:t>(x4, y4)</a:t>
            </a:r>
            <a:endParaRPr lang="en-US" altLang="zh-CN" sz="4400">
              <a:latin typeface="Times New Roman" panose="02020603050405020304" charset="0"/>
              <a:cs typeface="Times New Roman" panose="02020603050405020304" charset="0"/>
            </a:endParaRPr>
          </a:p>
        </p:txBody>
      </p:sp>
      <p:sp>
        <p:nvSpPr>
          <p:cNvPr id="26" name="椭圆 25"/>
          <p:cNvSpPr/>
          <p:nvPr/>
        </p:nvSpPr>
        <p:spPr>
          <a:xfrm>
            <a:off x="11250295" y="4247515"/>
            <a:ext cx="252000" cy="252000"/>
          </a:xfrm>
          <a:prstGeom prst="ellipse">
            <a:avLst/>
          </a:prstGeom>
          <a:solidFill>
            <a:schemeClr val="accent4">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11966575" y="6428740"/>
            <a:ext cx="252000" cy="252000"/>
          </a:xfrm>
          <a:prstGeom prst="ellipse">
            <a:avLst/>
          </a:prstGeom>
          <a:solidFill>
            <a:schemeClr val="accent4">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15876905" y="2691130"/>
            <a:ext cx="252000" cy="252000"/>
          </a:xfrm>
          <a:prstGeom prst="ellipse">
            <a:avLst/>
          </a:prstGeom>
          <a:solidFill>
            <a:schemeClr val="accent4">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16628745" y="4899660"/>
            <a:ext cx="252000" cy="252000"/>
          </a:xfrm>
          <a:prstGeom prst="ellipse">
            <a:avLst/>
          </a:prstGeom>
          <a:solidFill>
            <a:schemeClr val="accent4">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rot="20580000">
            <a:off x="14620875" y="2145030"/>
            <a:ext cx="1880870" cy="599440"/>
          </a:xfrm>
          <a:prstGeom prst="rect">
            <a:avLst/>
          </a:prstGeom>
          <a:noFill/>
        </p:spPr>
        <p:txBody>
          <a:bodyPr wrap="square" rtlCol="0">
            <a:noAutofit/>
          </a:bodyPr>
          <a:p>
            <a:pPr algn="ctr"/>
            <a:r>
              <a:rPr lang="en-US" altLang="zh-CN" sz="4400">
                <a:latin typeface="Times New Roman" panose="02020603050405020304" charset="0"/>
                <a:cs typeface="Times New Roman" panose="02020603050405020304" charset="0"/>
              </a:rPr>
              <a:t>(x3, y3)</a:t>
            </a:r>
            <a:endParaRPr lang="en-US" altLang="zh-CN" sz="440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42" name="圆角矩形 141"/>
          <p:cNvSpPr/>
          <p:nvPr/>
        </p:nvSpPr>
        <p:spPr>
          <a:xfrm>
            <a:off x="15980893" y="438554"/>
            <a:ext cx="4079436" cy="8265975"/>
          </a:xfrm>
          <a:prstGeom prst="roundRect">
            <a:avLst/>
          </a:prstGeom>
          <a:solidFill>
            <a:srgbClr val="9BD5F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139" name="圆角矩形 138"/>
          <p:cNvSpPr/>
          <p:nvPr/>
        </p:nvSpPr>
        <p:spPr>
          <a:xfrm>
            <a:off x="2796400" y="212939"/>
            <a:ext cx="12972821" cy="8599326"/>
          </a:xfrm>
          <a:prstGeom prst="roundRect">
            <a:avLst/>
          </a:prstGeom>
          <a:solidFill>
            <a:srgbClr val="C7A3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21" name="圆角矩形 20"/>
          <p:cNvSpPr/>
          <p:nvPr/>
        </p:nvSpPr>
        <p:spPr>
          <a:xfrm>
            <a:off x="2796400" y="4764517"/>
            <a:ext cx="2126224" cy="3189020"/>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8" name="流程图: 可选过程 7"/>
          <p:cNvSpPr/>
          <p:nvPr/>
        </p:nvSpPr>
        <p:spPr>
          <a:xfrm>
            <a:off x="566241" y="766201"/>
            <a:ext cx="1913919" cy="7466819"/>
          </a:xfrm>
          <a:prstGeom prst="flowChartAlternateProcess">
            <a:avLst/>
          </a:prstGeom>
          <a:solidFill>
            <a:schemeClr val="accent2">
              <a:lumMod val="20000"/>
              <a:lumOff val="8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 name="Google Shape;5814;p102"/>
          <p:cNvSpPr/>
          <p:nvPr/>
        </p:nvSpPr>
        <p:spPr>
          <a:xfrm>
            <a:off x="942053" y="2472251"/>
            <a:ext cx="1160393" cy="359290"/>
          </a:xfrm>
          <a:prstGeom prst="roundRect">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5" name="Google Shape;5815;p102"/>
          <p:cNvSpPr/>
          <p:nvPr/>
        </p:nvSpPr>
        <p:spPr>
          <a:xfrm>
            <a:off x="942687" y="3081283"/>
            <a:ext cx="1160393" cy="359290"/>
          </a:xfrm>
          <a:prstGeom prst="roundRect">
            <a:avLst/>
          </a:prstGeom>
          <a:solidFill>
            <a:srgbClr val="84BBEE"/>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795"/>
              <a:t>3 * C3</a:t>
            </a:r>
            <a:endParaRPr lang="en-US" sz="1795"/>
          </a:p>
        </p:txBody>
      </p:sp>
      <p:sp>
        <p:nvSpPr>
          <p:cNvPr id="6" name="Google Shape;5819;p102"/>
          <p:cNvSpPr/>
          <p:nvPr/>
        </p:nvSpPr>
        <p:spPr>
          <a:xfrm>
            <a:off x="942053" y="1853079"/>
            <a:ext cx="1160393" cy="359290"/>
          </a:xfrm>
          <a:prstGeom prst="roundRect">
            <a:avLst/>
          </a:prstGeom>
          <a:solidFill>
            <a:srgbClr val="A4C2F4"/>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795"/>
              <a:t>Focus</a:t>
            </a:r>
            <a:endParaRPr lang="en-US" sz="1100"/>
          </a:p>
        </p:txBody>
      </p:sp>
      <p:sp>
        <p:nvSpPr>
          <p:cNvPr id="7" name="Google Shape;5821;p102"/>
          <p:cNvSpPr/>
          <p:nvPr/>
        </p:nvSpPr>
        <p:spPr>
          <a:xfrm>
            <a:off x="942687" y="6834338"/>
            <a:ext cx="1160393" cy="359290"/>
          </a:xfrm>
          <a:prstGeom prst="roundRect">
            <a:avLst/>
          </a:prstGeom>
          <a:solidFill>
            <a:srgbClr val="D3B8EC"/>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795"/>
              <a:t>SPP</a:t>
            </a:r>
            <a:endParaRPr lang="en-US" sz="1795"/>
          </a:p>
        </p:txBody>
      </p:sp>
      <p:sp>
        <p:nvSpPr>
          <p:cNvPr id="12" name="Google Shape;5814;p102"/>
          <p:cNvSpPr/>
          <p:nvPr/>
        </p:nvSpPr>
        <p:spPr>
          <a:xfrm>
            <a:off x="942053" y="4974288"/>
            <a:ext cx="1160393" cy="359290"/>
          </a:xfrm>
          <a:prstGeom prst="roundRect">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13" name="Google Shape;5814;p102"/>
          <p:cNvSpPr/>
          <p:nvPr/>
        </p:nvSpPr>
        <p:spPr>
          <a:xfrm>
            <a:off x="942687" y="3723269"/>
            <a:ext cx="1160393" cy="359290"/>
          </a:xfrm>
          <a:prstGeom prst="roundRect">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14" name="Google Shape;5815;p102"/>
          <p:cNvSpPr/>
          <p:nvPr/>
        </p:nvSpPr>
        <p:spPr>
          <a:xfrm>
            <a:off x="942687" y="4332301"/>
            <a:ext cx="1160393" cy="359290"/>
          </a:xfrm>
          <a:prstGeom prst="roundRect">
            <a:avLst/>
          </a:prstGeom>
          <a:solidFill>
            <a:srgbClr val="84BBEE"/>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795"/>
              <a:t>9 * C3</a:t>
            </a:r>
            <a:endParaRPr lang="en-US" sz="1795"/>
          </a:p>
        </p:txBody>
      </p:sp>
      <p:sp>
        <p:nvSpPr>
          <p:cNvPr id="15" name="Google Shape;5815;p102"/>
          <p:cNvSpPr/>
          <p:nvPr/>
        </p:nvSpPr>
        <p:spPr>
          <a:xfrm>
            <a:off x="942687" y="5583320"/>
            <a:ext cx="1160393" cy="347294"/>
          </a:xfrm>
          <a:prstGeom prst="roundRect">
            <a:avLst/>
          </a:prstGeom>
          <a:solidFill>
            <a:srgbClr val="84BBEE"/>
          </a:solidFill>
          <a:ln w="12700"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795"/>
              <a:t>9 * C3</a:t>
            </a:r>
            <a:endParaRPr lang="en-US" sz="1795"/>
          </a:p>
        </p:txBody>
      </p:sp>
      <p:sp>
        <p:nvSpPr>
          <p:cNvPr id="16" name="Google Shape;5814;p102"/>
          <p:cNvSpPr/>
          <p:nvPr/>
        </p:nvSpPr>
        <p:spPr>
          <a:xfrm>
            <a:off x="942053" y="6225306"/>
            <a:ext cx="1160393" cy="359290"/>
          </a:xfrm>
          <a:prstGeom prst="roundRect">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17" name="Google Shape;5821;p102"/>
          <p:cNvSpPr/>
          <p:nvPr/>
        </p:nvSpPr>
        <p:spPr>
          <a:xfrm>
            <a:off x="942053" y="7463650"/>
            <a:ext cx="1160393" cy="359290"/>
          </a:xfrm>
          <a:prstGeom prst="roundRect">
            <a:avLst/>
          </a:prstGeom>
          <a:solidFill>
            <a:srgbClr val="84BBEE"/>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795"/>
              <a:t>3 * Trans</a:t>
            </a:r>
            <a:endParaRPr lang="en-US" sz="1795"/>
          </a:p>
        </p:txBody>
      </p:sp>
      <p:sp>
        <p:nvSpPr>
          <p:cNvPr id="2" name="文本框 1"/>
          <p:cNvSpPr txBox="1"/>
          <p:nvPr/>
        </p:nvSpPr>
        <p:spPr>
          <a:xfrm>
            <a:off x="447730" y="1014631"/>
            <a:ext cx="2151574" cy="521970"/>
          </a:xfrm>
          <a:prstGeom prst="rect">
            <a:avLst/>
          </a:prstGeom>
          <a:noFill/>
        </p:spPr>
        <p:txBody>
          <a:bodyPr wrap="square" rtlCol="0">
            <a:spAutoFit/>
          </a:bodyPr>
          <a:p>
            <a:pPr algn="ctr"/>
            <a:r>
              <a:rPr lang="en-US" altLang="zh-CN" sz="2795" b="1">
                <a:solidFill>
                  <a:schemeClr val="tx1"/>
                </a:solidFill>
              </a:rPr>
              <a:t>Backbone</a:t>
            </a:r>
            <a:endParaRPr lang="en-US" altLang="zh-CN" sz="2795" b="1">
              <a:solidFill>
                <a:schemeClr val="tx1"/>
              </a:solidFill>
            </a:endParaRPr>
          </a:p>
        </p:txBody>
      </p:sp>
      <p:sp>
        <p:nvSpPr>
          <p:cNvPr id="3289" name="Google Shape;3289;p52"/>
          <p:cNvSpPr/>
          <p:nvPr/>
        </p:nvSpPr>
        <p:spPr>
          <a:xfrm>
            <a:off x="3241291" y="4895703"/>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795">
              <a:solidFill>
                <a:schemeClr val="tx1"/>
              </a:solidFill>
            </a:endParaRPr>
          </a:p>
        </p:txBody>
      </p:sp>
      <p:sp>
        <p:nvSpPr>
          <p:cNvPr id="11" name="Google Shape;3289;p52"/>
          <p:cNvSpPr/>
          <p:nvPr/>
        </p:nvSpPr>
        <p:spPr>
          <a:xfrm>
            <a:off x="3241291" y="6179677"/>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18" name="Google Shape;3289;p52"/>
          <p:cNvSpPr/>
          <p:nvPr/>
        </p:nvSpPr>
        <p:spPr>
          <a:xfrm>
            <a:off x="3241291" y="6821663"/>
            <a:ext cx="1437161" cy="359335"/>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Upsample</a:t>
            </a:r>
            <a:endParaRPr lang="en-US" sz="1795">
              <a:solidFill>
                <a:schemeClr val="tx1"/>
              </a:solidFill>
            </a:endParaRPr>
          </a:p>
        </p:txBody>
      </p:sp>
      <p:sp>
        <p:nvSpPr>
          <p:cNvPr id="19" name="Google Shape;3289;p52"/>
          <p:cNvSpPr/>
          <p:nvPr/>
        </p:nvSpPr>
        <p:spPr>
          <a:xfrm>
            <a:off x="3241291" y="5537690"/>
            <a:ext cx="1437161" cy="359290"/>
          </a:xfrm>
          <a:prstGeom prst="roundRect">
            <a:avLst>
              <a:gd name="adj" fmla="val 28518"/>
            </a:avLst>
          </a:prstGeom>
          <a:solidFill>
            <a:srgbClr val="84BBEE"/>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925">
                <a:sym typeface="+mn-ea"/>
              </a:rPr>
              <a:t>3 * C3</a:t>
            </a:r>
            <a:endParaRPr lang="en-US" sz="1925">
              <a:solidFill>
                <a:schemeClr val="tx1"/>
              </a:solidFill>
            </a:endParaRPr>
          </a:p>
        </p:txBody>
      </p:sp>
      <p:sp>
        <p:nvSpPr>
          <p:cNvPr id="20" name="Google Shape;5814;p102"/>
          <p:cNvSpPr/>
          <p:nvPr/>
        </p:nvSpPr>
        <p:spPr>
          <a:xfrm>
            <a:off x="3241291" y="7463650"/>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cxnSp>
        <p:nvCxnSpPr>
          <p:cNvPr id="22" name="直接箭头连接符 21"/>
          <p:cNvCxnSpPr>
            <a:endCxn id="20" idx="1"/>
          </p:cNvCxnSpPr>
          <p:nvPr/>
        </p:nvCxnSpPr>
        <p:spPr>
          <a:xfrm flipV="1">
            <a:off x="2103045" y="7643500"/>
            <a:ext cx="1138211" cy="380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endCxn id="11" idx="1"/>
          </p:cNvCxnSpPr>
          <p:nvPr/>
        </p:nvCxnSpPr>
        <p:spPr>
          <a:xfrm>
            <a:off x="2120825" y="5781683"/>
            <a:ext cx="1120466" cy="577978"/>
          </a:xfrm>
          <a:prstGeom prst="bentConnector3">
            <a:avLst>
              <a:gd name="adj1" fmla="val 50057"/>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4918822" y="2917776"/>
            <a:ext cx="2126224" cy="3189020"/>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31" name="Google Shape;3289;p52"/>
          <p:cNvSpPr/>
          <p:nvPr/>
        </p:nvSpPr>
        <p:spPr>
          <a:xfrm>
            <a:off x="5363713" y="3048962"/>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795">
              <a:solidFill>
                <a:schemeClr val="tx1"/>
              </a:solidFill>
            </a:endParaRPr>
          </a:p>
        </p:txBody>
      </p:sp>
      <p:sp>
        <p:nvSpPr>
          <p:cNvPr id="32" name="Google Shape;3289;p52"/>
          <p:cNvSpPr/>
          <p:nvPr/>
        </p:nvSpPr>
        <p:spPr>
          <a:xfrm>
            <a:off x="5363713" y="4332935"/>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33" name="Google Shape;3289;p52"/>
          <p:cNvSpPr/>
          <p:nvPr/>
        </p:nvSpPr>
        <p:spPr>
          <a:xfrm>
            <a:off x="5363713" y="4974922"/>
            <a:ext cx="1437161" cy="359335"/>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Upsample</a:t>
            </a:r>
            <a:endParaRPr lang="en-US" sz="1795">
              <a:solidFill>
                <a:schemeClr val="tx1"/>
              </a:solidFill>
            </a:endParaRPr>
          </a:p>
        </p:txBody>
      </p:sp>
      <p:sp>
        <p:nvSpPr>
          <p:cNvPr id="34" name="Google Shape;3289;p52"/>
          <p:cNvSpPr/>
          <p:nvPr/>
        </p:nvSpPr>
        <p:spPr>
          <a:xfrm>
            <a:off x="5363713" y="3690948"/>
            <a:ext cx="1437161" cy="359290"/>
          </a:xfrm>
          <a:prstGeom prst="roundRect">
            <a:avLst>
              <a:gd name="adj" fmla="val 28518"/>
            </a:avLst>
          </a:prstGeom>
          <a:solidFill>
            <a:srgbClr val="84BBEE"/>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925">
                <a:sym typeface="+mn-ea"/>
              </a:rPr>
              <a:t>3 * C3</a:t>
            </a:r>
            <a:endParaRPr lang="en-US" sz="1925">
              <a:solidFill>
                <a:schemeClr val="tx1"/>
              </a:solidFill>
            </a:endParaRPr>
          </a:p>
        </p:txBody>
      </p:sp>
      <p:sp>
        <p:nvSpPr>
          <p:cNvPr id="35" name="Google Shape;5814;p102"/>
          <p:cNvSpPr/>
          <p:nvPr/>
        </p:nvSpPr>
        <p:spPr>
          <a:xfrm>
            <a:off x="5363713" y="5616908"/>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36" name="圆角矩形 35"/>
          <p:cNvSpPr/>
          <p:nvPr/>
        </p:nvSpPr>
        <p:spPr>
          <a:xfrm>
            <a:off x="7025400" y="438554"/>
            <a:ext cx="2126224" cy="3189020"/>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37" name="Google Shape;3289;p52"/>
          <p:cNvSpPr/>
          <p:nvPr/>
        </p:nvSpPr>
        <p:spPr>
          <a:xfrm>
            <a:off x="7470291" y="569739"/>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925">
              <a:solidFill>
                <a:schemeClr val="tx1"/>
              </a:solidFill>
            </a:endParaRPr>
          </a:p>
        </p:txBody>
      </p:sp>
      <p:sp>
        <p:nvSpPr>
          <p:cNvPr id="38" name="Google Shape;3289;p52"/>
          <p:cNvSpPr/>
          <p:nvPr/>
        </p:nvSpPr>
        <p:spPr>
          <a:xfrm>
            <a:off x="7470291" y="1853713"/>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39" name="Google Shape;3289;p52"/>
          <p:cNvSpPr/>
          <p:nvPr/>
        </p:nvSpPr>
        <p:spPr>
          <a:xfrm>
            <a:off x="7470291" y="2495700"/>
            <a:ext cx="1437161" cy="359335"/>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Upsample</a:t>
            </a:r>
            <a:endParaRPr lang="en-US" sz="1795">
              <a:solidFill>
                <a:schemeClr val="tx1"/>
              </a:solidFill>
            </a:endParaRPr>
          </a:p>
        </p:txBody>
      </p:sp>
      <p:sp>
        <p:nvSpPr>
          <p:cNvPr id="40" name="Google Shape;3289;p52"/>
          <p:cNvSpPr/>
          <p:nvPr/>
        </p:nvSpPr>
        <p:spPr>
          <a:xfrm>
            <a:off x="7470291" y="1211726"/>
            <a:ext cx="1437161" cy="35929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Trans</a:t>
            </a:r>
            <a:endParaRPr lang="en-US" sz="1925">
              <a:solidFill>
                <a:schemeClr val="tx1"/>
              </a:solidFill>
            </a:endParaRPr>
          </a:p>
        </p:txBody>
      </p:sp>
      <p:sp>
        <p:nvSpPr>
          <p:cNvPr id="41" name="Google Shape;5814;p102"/>
          <p:cNvSpPr/>
          <p:nvPr/>
        </p:nvSpPr>
        <p:spPr>
          <a:xfrm>
            <a:off x="7470291" y="3137686"/>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42" name="圆角矩形 41"/>
          <p:cNvSpPr/>
          <p:nvPr/>
        </p:nvSpPr>
        <p:spPr>
          <a:xfrm>
            <a:off x="9151625" y="2308744"/>
            <a:ext cx="2126224" cy="2665544"/>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45" name="Google Shape;3289;p52"/>
          <p:cNvSpPr/>
          <p:nvPr/>
        </p:nvSpPr>
        <p:spPr>
          <a:xfrm>
            <a:off x="9495750" y="3114238"/>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61" name="Google Shape;5814;p102"/>
          <p:cNvSpPr/>
          <p:nvPr/>
        </p:nvSpPr>
        <p:spPr>
          <a:xfrm>
            <a:off x="9495750" y="2570482"/>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62" name="Google Shape;3289;p52"/>
          <p:cNvSpPr/>
          <p:nvPr/>
        </p:nvSpPr>
        <p:spPr>
          <a:xfrm>
            <a:off x="9496384" y="3723269"/>
            <a:ext cx="1437161" cy="35929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Trans</a:t>
            </a:r>
            <a:endParaRPr lang="en-US" sz="1925">
              <a:solidFill>
                <a:schemeClr val="tx1"/>
              </a:solidFill>
            </a:endParaRPr>
          </a:p>
        </p:txBody>
      </p:sp>
      <p:sp>
        <p:nvSpPr>
          <p:cNvPr id="63" name="Google Shape;3289;p52"/>
          <p:cNvSpPr/>
          <p:nvPr/>
        </p:nvSpPr>
        <p:spPr>
          <a:xfrm>
            <a:off x="9495750" y="4332301"/>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925">
              <a:solidFill>
                <a:schemeClr val="tx1"/>
              </a:solidFill>
            </a:endParaRPr>
          </a:p>
        </p:txBody>
      </p:sp>
      <p:sp>
        <p:nvSpPr>
          <p:cNvPr id="64" name="圆角矩形 63"/>
          <p:cNvSpPr/>
          <p:nvPr/>
        </p:nvSpPr>
        <p:spPr>
          <a:xfrm>
            <a:off x="11277215" y="4312021"/>
            <a:ext cx="2126224" cy="2665544"/>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65" name="Google Shape;3289;p52"/>
          <p:cNvSpPr/>
          <p:nvPr/>
        </p:nvSpPr>
        <p:spPr>
          <a:xfrm>
            <a:off x="11621341" y="5178355"/>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66" name="Google Shape;5814;p102"/>
          <p:cNvSpPr/>
          <p:nvPr/>
        </p:nvSpPr>
        <p:spPr>
          <a:xfrm>
            <a:off x="11621341" y="4634599"/>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67" name="Google Shape;3289;p52"/>
          <p:cNvSpPr/>
          <p:nvPr/>
        </p:nvSpPr>
        <p:spPr>
          <a:xfrm>
            <a:off x="11621974" y="5787387"/>
            <a:ext cx="1437161" cy="35929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2 * Trans</a:t>
            </a:r>
            <a:endParaRPr lang="en-US" sz="1925">
              <a:solidFill>
                <a:schemeClr val="tx1"/>
              </a:solidFill>
            </a:endParaRPr>
          </a:p>
        </p:txBody>
      </p:sp>
      <p:sp>
        <p:nvSpPr>
          <p:cNvPr id="68" name="Google Shape;3289;p52"/>
          <p:cNvSpPr/>
          <p:nvPr/>
        </p:nvSpPr>
        <p:spPr>
          <a:xfrm>
            <a:off x="11621341" y="6396418"/>
            <a:ext cx="1437161" cy="359290"/>
          </a:xfrm>
          <a:prstGeom prst="roundRect">
            <a:avLst>
              <a:gd name="adj" fmla="val 28518"/>
            </a:avLst>
          </a:prstGeom>
          <a:solidFill>
            <a:schemeClr val="tx2">
              <a:lumMod val="25000"/>
              <a:lumOff val="75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CBAM</a:t>
            </a:r>
            <a:endParaRPr lang="en-US" sz="1925">
              <a:solidFill>
                <a:schemeClr val="tx1"/>
              </a:solidFill>
            </a:endParaRPr>
          </a:p>
        </p:txBody>
      </p:sp>
      <p:sp>
        <p:nvSpPr>
          <p:cNvPr id="69" name="圆角矩形 68"/>
          <p:cNvSpPr/>
          <p:nvPr/>
        </p:nvSpPr>
        <p:spPr>
          <a:xfrm>
            <a:off x="13059949" y="6715827"/>
            <a:ext cx="2126224" cy="1774494"/>
          </a:xfrm>
          <a:prstGeom prst="roundRect">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95"/>
          </a:p>
        </p:txBody>
      </p:sp>
      <p:sp>
        <p:nvSpPr>
          <p:cNvPr id="70" name="Google Shape;3289;p52"/>
          <p:cNvSpPr/>
          <p:nvPr/>
        </p:nvSpPr>
        <p:spPr>
          <a:xfrm>
            <a:off x="13479490" y="7463650"/>
            <a:ext cx="1437161" cy="359290"/>
          </a:xfrm>
          <a:prstGeom prst="roundRect">
            <a:avLst>
              <a:gd name="adj" fmla="val 28518"/>
            </a:avLst>
          </a:prstGeom>
          <a:solidFill>
            <a:srgbClr val="E6D8F5"/>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Concat</a:t>
            </a:r>
            <a:endParaRPr lang="en-US" sz="1595">
              <a:solidFill>
                <a:schemeClr val="tx1"/>
              </a:solidFill>
            </a:endParaRPr>
          </a:p>
        </p:txBody>
      </p:sp>
      <p:sp>
        <p:nvSpPr>
          <p:cNvPr id="71" name="Google Shape;5814;p102"/>
          <p:cNvSpPr/>
          <p:nvPr/>
        </p:nvSpPr>
        <p:spPr>
          <a:xfrm>
            <a:off x="13479490" y="6928767"/>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72" name="Google Shape;3289;p52"/>
          <p:cNvSpPr/>
          <p:nvPr/>
        </p:nvSpPr>
        <p:spPr>
          <a:xfrm>
            <a:off x="13479490" y="8011208"/>
            <a:ext cx="1437340" cy="359335"/>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1795">
                <a:solidFill>
                  <a:schemeClr val="tx1"/>
                </a:solidFill>
              </a:rPr>
              <a:t>3 * Trans</a:t>
            </a:r>
            <a:endParaRPr lang="en-US" sz="1925">
              <a:solidFill>
                <a:schemeClr val="tx1"/>
              </a:solidFill>
            </a:endParaRPr>
          </a:p>
        </p:txBody>
      </p:sp>
      <p:cxnSp>
        <p:nvCxnSpPr>
          <p:cNvPr id="74" name="直接箭头连接符 73"/>
          <p:cNvCxnSpPr>
            <a:stCxn id="14" idx="3"/>
            <a:endCxn id="32" idx="1"/>
          </p:cNvCxnSpPr>
          <p:nvPr/>
        </p:nvCxnSpPr>
        <p:spPr>
          <a:xfrm>
            <a:off x="2103080" y="4512286"/>
            <a:ext cx="3260633" cy="634"/>
          </a:xfrm>
          <a:prstGeom prst="straightConnector1">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5" idx="3"/>
            <a:endCxn id="38" idx="1"/>
          </p:cNvCxnSpPr>
          <p:nvPr/>
        </p:nvCxnSpPr>
        <p:spPr>
          <a:xfrm flipV="1">
            <a:off x="2103080" y="2033697"/>
            <a:ext cx="5367212" cy="1227570"/>
          </a:xfrm>
          <a:prstGeom prst="bentConnector3">
            <a:avLst>
              <a:gd name="adj1" fmla="val 50006"/>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3289" idx="3"/>
            <a:endCxn id="35" idx="2"/>
          </p:cNvCxnSpPr>
          <p:nvPr/>
        </p:nvCxnSpPr>
        <p:spPr>
          <a:xfrm>
            <a:off x="4678632" y="5075688"/>
            <a:ext cx="1403752" cy="900556"/>
          </a:xfrm>
          <a:prstGeom prst="bentConnector4">
            <a:avLst>
              <a:gd name="adj1" fmla="val 24424"/>
              <a:gd name="adj2" fmla="val 126390"/>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20" idx="3"/>
            <a:endCxn id="70" idx="1"/>
          </p:cNvCxnSpPr>
          <p:nvPr/>
        </p:nvCxnSpPr>
        <p:spPr>
          <a:xfrm>
            <a:off x="4678632" y="7643634"/>
            <a:ext cx="8800858" cy="0"/>
          </a:xfrm>
          <a:prstGeom prst="straightConnector1">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68" idx="3"/>
            <a:endCxn id="71" idx="0"/>
          </p:cNvCxnSpPr>
          <p:nvPr/>
        </p:nvCxnSpPr>
        <p:spPr>
          <a:xfrm>
            <a:off x="13058681" y="6576403"/>
            <a:ext cx="1139479" cy="352364"/>
          </a:xfrm>
          <a:prstGeom prst="bentConnector2">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71" idx="2"/>
          </p:cNvCxnSpPr>
          <p:nvPr/>
        </p:nvCxnSpPr>
        <p:spPr>
          <a:xfrm rot="5400000">
            <a:off x="14091690" y="7390769"/>
            <a:ext cx="209771" cy="3802"/>
          </a:xfrm>
          <a:prstGeom prst="bentConnector3">
            <a:avLst>
              <a:gd name="adj1" fmla="val 50000"/>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肘形连接符 79"/>
          <p:cNvCxnSpPr>
            <a:endCxn id="72" idx="0"/>
          </p:cNvCxnSpPr>
          <p:nvPr/>
        </p:nvCxnSpPr>
        <p:spPr>
          <a:xfrm rot="5400000" flipV="1">
            <a:off x="14088521" y="7900936"/>
            <a:ext cx="216108" cy="3802"/>
          </a:xfrm>
          <a:prstGeom prst="bentConnector3">
            <a:avLst>
              <a:gd name="adj1" fmla="val 50000"/>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肘形连接符 82"/>
          <p:cNvCxnSpPr/>
          <p:nvPr/>
        </p:nvCxnSpPr>
        <p:spPr>
          <a:xfrm>
            <a:off x="10948934" y="4525594"/>
            <a:ext cx="660365" cy="282018"/>
          </a:xfrm>
          <a:prstGeom prst="bentConnector3">
            <a:avLst>
              <a:gd name="adj1" fmla="val 50096"/>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肘形连接符 83"/>
          <p:cNvCxnSpPr>
            <a:stCxn id="35" idx="3"/>
            <a:endCxn id="65" idx="1"/>
          </p:cNvCxnSpPr>
          <p:nvPr/>
        </p:nvCxnSpPr>
        <p:spPr>
          <a:xfrm flipV="1">
            <a:off x="6801053" y="5358339"/>
            <a:ext cx="4820287" cy="438554"/>
          </a:xfrm>
          <a:prstGeom prst="bentConnector3">
            <a:avLst>
              <a:gd name="adj1" fmla="val 50000"/>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6" idx="2"/>
            <a:endCxn id="4" idx="0"/>
          </p:cNvCxnSpPr>
          <p:nvPr/>
        </p:nvCxnSpPr>
        <p:spPr>
          <a:xfrm>
            <a:off x="1522567" y="2212414"/>
            <a:ext cx="0" cy="2598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1521933" y="2821446"/>
            <a:ext cx="0" cy="25983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endCxn id="13" idx="0"/>
          </p:cNvCxnSpPr>
          <p:nvPr/>
        </p:nvCxnSpPr>
        <p:spPr>
          <a:xfrm flipH="1">
            <a:off x="1523200" y="3431112"/>
            <a:ext cx="634" cy="292158"/>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H="1">
            <a:off x="1521933" y="4082604"/>
            <a:ext cx="634" cy="292158"/>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H="1">
            <a:off x="1523834" y="4668188"/>
            <a:ext cx="634" cy="292158"/>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1521299" y="5334257"/>
            <a:ext cx="634" cy="292158"/>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1524468" y="5933149"/>
            <a:ext cx="634" cy="292158"/>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16" idx="2"/>
          </p:cNvCxnSpPr>
          <p:nvPr/>
        </p:nvCxnSpPr>
        <p:spPr>
          <a:xfrm flipH="1">
            <a:off x="1521299" y="5379887"/>
            <a:ext cx="1267" cy="246528"/>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H="1">
            <a:off x="1520665" y="5334257"/>
            <a:ext cx="634" cy="292158"/>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20" idx="0"/>
            <a:endCxn id="18" idx="2"/>
          </p:cNvCxnSpPr>
          <p:nvPr/>
        </p:nvCxnSpPr>
        <p:spPr>
          <a:xfrm flipV="1">
            <a:off x="3959961" y="7180998"/>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3959961" y="6539012"/>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3959961" y="5897025"/>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V="1">
            <a:off x="3959961" y="5255038"/>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6082383" y="5338693"/>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endCxn id="32" idx="2"/>
          </p:cNvCxnSpPr>
          <p:nvPr/>
        </p:nvCxnSpPr>
        <p:spPr>
          <a:xfrm flipV="1">
            <a:off x="6082383" y="4692270"/>
            <a:ext cx="0" cy="301664"/>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32" idx="0"/>
          </p:cNvCxnSpPr>
          <p:nvPr/>
        </p:nvCxnSpPr>
        <p:spPr>
          <a:xfrm flipV="1">
            <a:off x="6082383" y="4029370"/>
            <a:ext cx="0" cy="303565"/>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endCxn id="31" idx="2"/>
          </p:cNvCxnSpPr>
          <p:nvPr/>
        </p:nvCxnSpPr>
        <p:spPr>
          <a:xfrm flipV="1">
            <a:off x="6082383" y="3408297"/>
            <a:ext cx="0" cy="309903"/>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1522567" y="6542180"/>
            <a:ext cx="634" cy="292158"/>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a:off x="1525102" y="7171492"/>
            <a:ext cx="634" cy="292158"/>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4" name="肘形连接符 103"/>
          <p:cNvCxnSpPr>
            <a:stCxn id="31" idx="3"/>
            <a:endCxn id="41" idx="2"/>
          </p:cNvCxnSpPr>
          <p:nvPr/>
        </p:nvCxnSpPr>
        <p:spPr>
          <a:xfrm>
            <a:off x="6801053" y="3228312"/>
            <a:ext cx="1387908" cy="268709"/>
          </a:xfrm>
          <a:prstGeom prst="bentConnector4">
            <a:avLst>
              <a:gd name="adj1" fmla="val 24110"/>
              <a:gd name="adj2" fmla="val 188443"/>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41" idx="3"/>
            <a:endCxn id="45" idx="1"/>
          </p:cNvCxnSpPr>
          <p:nvPr/>
        </p:nvCxnSpPr>
        <p:spPr>
          <a:xfrm flipV="1">
            <a:off x="8907632" y="3294222"/>
            <a:ext cx="588118" cy="23449"/>
          </a:xfrm>
          <a:prstGeom prst="straightConnector1">
            <a:avLst/>
          </a:prstGeom>
          <a:ln>
            <a:solidFill>
              <a:schemeClr val="tx2">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8188962" y="2855035"/>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8188962" y="2213048"/>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8188962" y="1571061"/>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V="1">
            <a:off x="8188962" y="929075"/>
            <a:ext cx="0" cy="282652"/>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stCxn id="37" idx="3"/>
            <a:endCxn id="61" idx="0"/>
          </p:cNvCxnSpPr>
          <p:nvPr/>
        </p:nvCxnSpPr>
        <p:spPr>
          <a:xfrm>
            <a:off x="8907632" y="749090"/>
            <a:ext cx="1306788" cy="1821392"/>
          </a:xfrm>
          <a:prstGeom prst="bentConnector2">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61" idx="2"/>
          </p:cNvCxnSpPr>
          <p:nvPr/>
        </p:nvCxnSpPr>
        <p:spPr>
          <a:xfrm>
            <a:off x="10214420" y="2929817"/>
            <a:ext cx="634" cy="217376"/>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45" idx="2"/>
          </p:cNvCxnSpPr>
          <p:nvPr/>
        </p:nvCxnSpPr>
        <p:spPr>
          <a:xfrm>
            <a:off x="10214420" y="3473573"/>
            <a:ext cx="0" cy="24969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62" idx="2"/>
          </p:cNvCxnSpPr>
          <p:nvPr/>
        </p:nvCxnSpPr>
        <p:spPr>
          <a:xfrm>
            <a:off x="10215054" y="4082604"/>
            <a:ext cx="0" cy="25476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12339377" y="4993934"/>
            <a:ext cx="634" cy="217376"/>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65" idx="2"/>
            <a:endCxn id="67" idx="0"/>
          </p:cNvCxnSpPr>
          <p:nvPr/>
        </p:nvCxnSpPr>
        <p:spPr>
          <a:xfrm>
            <a:off x="12340011" y="5537690"/>
            <a:ext cx="634" cy="24969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a:off x="12340645" y="6146722"/>
            <a:ext cx="634" cy="249697"/>
          </a:xfrm>
          <a:prstGeom prst="straightConnector1">
            <a:avLst/>
          </a:prstGeom>
          <a:ln>
            <a:solidFill>
              <a:schemeClr val="tx2">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7" name="Google Shape;5814;p102"/>
          <p:cNvSpPr/>
          <p:nvPr/>
        </p:nvSpPr>
        <p:spPr>
          <a:xfrm>
            <a:off x="16122219" y="1211726"/>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118" name="Google Shape;5814;p102"/>
          <p:cNvSpPr/>
          <p:nvPr/>
        </p:nvSpPr>
        <p:spPr>
          <a:xfrm>
            <a:off x="16122219" y="3723269"/>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120" name="Google Shape;5814;p102"/>
          <p:cNvSpPr/>
          <p:nvPr/>
        </p:nvSpPr>
        <p:spPr>
          <a:xfrm>
            <a:off x="16122219" y="5796893"/>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sp>
        <p:nvSpPr>
          <p:cNvPr id="121" name="Google Shape;5814;p102"/>
          <p:cNvSpPr/>
          <p:nvPr/>
        </p:nvSpPr>
        <p:spPr>
          <a:xfrm>
            <a:off x="16122219" y="8013109"/>
            <a:ext cx="1437161" cy="359290"/>
          </a:xfrm>
          <a:prstGeom prst="flowChartAlternateProcess">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1795"/>
              <a:t>Conv</a:t>
            </a:r>
            <a:endParaRPr lang="en-US" altLang="en-GB" sz="1795"/>
          </a:p>
        </p:txBody>
      </p:sp>
      <p:cxnSp>
        <p:nvCxnSpPr>
          <p:cNvPr id="122" name="肘形连接符 121"/>
          <p:cNvCxnSpPr>
            <a:endCxn id="117" idx="1"/>
          </p:cNvCxnSpPr>
          <p:nvPr/>
        </p:nvCxnSpPr>
        <p:spPr>
          <a:xfrm>
            <a:off x="8907632" y="1389809"/>
            <a:ext cx="7214587" cy="3169"/>
          </a:xfrm>
          <a:prstGeom prst="bentConnector3">
            <a:avLst>
              <a:gd name="adj1" fmla="val 50009"/>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肘形连接符 122"/>
          <p:cNvCxnSpPr>
            <a:stCxn id="62" idx="3"/>
            <a:endCxn id="118" idx="1"/>
          </p:cNvCxnSpPr>
          <p:nvPr/>
        </p:nvCxnSpPr>
        <p:spPr>
          <a:xfrm>
            <a:off x="10933724" y="3903254"/>
            <a:ext cx="5188495" cy="316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67" idx="3"/>
            <a:endCxn id="120" idx="1"/>
          </p:cNvCxnSpPr>
          <p:nvPr/>
        </p:nvCxnSpPr>
        <p:spPr>
          <a:xfrm>
            <a:off x="13059315" y="5967371"/>
            <a:ext cx="3062904" cy="95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72" idx="3"/>
            <a:endCxn id="121" idx="1"/>
          </p:cNvCxnSpPr>
          <p:nvPr/>
        </p:nvCxnSpPr>
        <p:spPr>
          <a:xfrm>
            <a:off x="14916830" y="8191193"/>
            <a:ext cx="1205389" cy="1901"/>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7" name="Google Shape;3209;p50"/>
          <p:cNvSpPr/>
          <p:nvPr/>
        </p:nvSpPr>
        <p:spPr>
          <a:xfrm>
            <a:off x="18236367" y="985977"/>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129" name="Google Shape;3209;p50"/>
          <p:cNvSpPr/>
          <p:nvPr/>
        </p:nvSpPr>
        <p:spPr>
          <a:xfrm>
            <a:off x="18236367" y="3578006"/>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130" name="Google Shape;3209;p50"/>
          <p:cNvSpPr/>
          <p:nvPr/>
        </p:nvSpPr>
        <p:spPr>
          <a:xfrm>
            <a:off x="18236367" y="5594592"/>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sp>
        <p:nvSpPr>
          <p:cNvPr id="131" name="Google Shape;3209;p50"/>
          <p:cNvSpPr/>
          <p:nvPr/>
        </p:nvSpPr>
        <p:spPr>
          <a:xfrm>
            <a:off x="18236367" y="7822850"/>
            <a:ext cx="1209191" cy="584949"/>
          </a:xfrm>
          <a:prstGeom prst="cube">
            <a:avLst>
              <a:gd name="adj" fmla="val 43894"/>
            </a:avLst>
          </a:prstGeom>
          <a:solidFill>
            <a:schemeClr val="accent2">
              <a:lumMod val="60000"/>
              <a:lumOff val="40000"/>
            </a:schemeClr>
          </a:solidFill>
          <a:ln w="9525" cap="flat" cmpd="sng">
            <a:solidFill>
              <a:srgbClr val="0000FF"/>
            </a:solid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1995" b="1"/>
              <a:t>TPH</a:t>
            </a:r>
            <a:endParaRPr lang="en-US" sz="1995" b="1"/>
          </a:p>
        </p:txBody>
      </p:sp>
      <p:cxnSp>
        <p:nvCxnSpPr>
          <p:cNvPr id="132" name="直接箭头连接符 131"/>
          <p:cNvCxnSpPr>
            <a:stCxn id="117" idx="3"/>
            <a:endCxn id="127" idx="2"/>
          </p:cNvCxnSpPr>
          <p:nvPr/>
        </p:nvCxnSpPr>
        <p:spPr>
          <a:xfrm>
            <a:off x="17559559" y="1391711"/>
            <a:ext cx="676843" cy="152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17559559" y="3888044"/>
            <a:ext cx="676843" cy="152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17559559" y="5976877"/>
            <a:ext cx="676843" cy="152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17559559" y="8191193"/>
            <a:ext cx="676843" cy="152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4" name="文本框 143"/>
          <p:cNvSpPr txBox="1"/>
          <p:nvPr/>
        </p:nvSpPr>
        <p:spPr>
          <a:xfrm>
            <a:off x="19445593" y="3661796"/>
            <a:ext cx="614736" cy="368300"/>
          </a:xfrm>
          <a:prstGeom prst="rect">
            <a:avLst/>
          </a:prstGeom>
          <a:noFill/>
        </p:spPr>
        <p:txBody>
          <a:bodyPr wrap="square" rtlCol="0">
            <a:spAutoFit/>
          </a:bodyPr>
          <a:p>
            <a:pPr algn="ctr"/>
            <a:r>
              <a:rPr lang="en-US" altLang="zh-CN" sz="1795" b="1"/>
              <a:t>2</a:t>
            </a:r>
            <a:endParaRPr lang="en-US" altLang="zh-CN" sz="1795" b="1"/>
          </a:p>
        </p:txBody>
      </p:sp>
      <p:sp>
        <p:nvSpPr>
          <p:cNvPr id="136" name="文本框 135"/>
          <p:cNvSpPr txBox="1"/>
          <p:nvPr/>
        </p:nvSpPr>
        <p:spPr>
          <a:xfrm>
            <a:off x="19445593" y="5703732"/>
            <a:ext cx="614736" cy="368300"/>
          </a:xfrm>
          <a:prstGeom prst="rect">
            <a:avLst/>
          </a:prstGeom>
          <a:noFill/>
        </p:spPr>
        <p:txBody>
          <a:bodyPr wrap="square" rtlCol="0">
            <a:spAutoFit/>
          </a:bodyPr>
          <a:p>
            <a:pPr algn="ctr"/>
            <a:r>
              <a:rPr lang="en-US" altLang="zh-CN" sz="1795" b="1"/>
              <a:t>3</a:t>
            </a:r>
            <a:endParaRPr lang="en-US" altLang="zh-CN" sz="1795" b="1"/>
          </a:p>
        </p:txBody>
      </p:sp>
      <p:sp>
        <p:nvSpPr>
          <p:cNvPr id="137" name="文本框 136"/>
          <p:cNvSpPr txBox="1"/>
          <p:nvPr/>
        </p:nvSpPr>
        <p:spPr>
          <a:xfrm>
            <a:off x="19445593" y="7865446"/>
            <a:ext cx="614736" cy="368300"/>
          </a:xfrm>
          <a:prstGeom prst="rect">
            <a:avLst/>
          </a:prstGeom>
          <a:noFill/>
        </p:spPr>
        <p:txBody>
          <a:bodyPr wrap="square" rtlCol="0">
            <a:spAutoFit/>
          </a:bodyPr>
          <a:p>
            <a:pPr algn="ctr"/>
            <a:r>
              <a:rPr lang="en-US" altLang="zh-CN" sz="1795" b="1"/>
              <a:t>4</a:t>
            </a:r>
            <a:endParaRPr lang="en-US" altLang="zh-CN" sz="1795" b="1"/>
          </a:p>
        </p:txBody>
      </p:sp>
      <p:sp>
        <p:nvSpPr>
          <p:cNvPr id="138" name="文本框 137"/>
          <p:cNvSpPr txBox="1"/>
          <p:nvPr/>
        </p:nvSpPr>
        <p:spPr>
          <a:xfrm>
            <a:off x="19445593" y="1091314"/>
            <a:ext cx="614736" cy="368300"/>
          </a:xfrm>
          <a:prstGeom prst="rect">
            <a:avLst/>
          </a:prstGeom>
          <a:noFill/>
        </p:spPr>
        <p:txBody>
          <a:bodyPr wrap="square" rtlCol="0">
            <a:spAutoFit/>
          </a:bodyPr>
          <a:p>
            <a:pPr algn="ctr"/>
            <a:r>
              <a:rPr lang="en-US" altLang="zh-CN" sz="1795" b="1"/>
              <a:t>1</a:t>
            </a:r>
            <a:endParaRPr lang="en-US" altLang="zh-CN" sz="1795" b="1"/>
          </a:p>
        </p:txBody>
      </p:sp>
      <p:sp>
        <p:nvSpPr>
          <p:cNvPr id="140" name="文本框 139"/>
          <p:cNvSpPr txBox="1"/>
          <p:nvPr/>
        </p:nvSpPr>
        <p:spPr>
          <a:xfrm>
            <a:off x="5746497" y="212939"/>
            <a:ext cx="1807449" cy="521970"/>
          </a:xfrm>
          <a:prstGeom prst="rect">
            <a:avLst/>
          </a:prstGeom>
          <a:noFill/>
        </p:spPr>
        <p:txBody>
          <a:bodyPr wrap="square" rtlCol="0">
            <a:spAutoFit/>
          </a:bodyPr>
          <a:p>
            <a:pPr algn="ctr"/>
            <a:r>
              <a:rPr lang="en-US" altLang="zh-CN" sz="2795" b="1">
                <a:solidFill>
                  <a:schemeClr val="tx1"/>
                </a:solidFill>
              </a:rPr>
              <a:t>Neck</a:t>
            </a:r>
            <a:endParaRPr lang="en-US" altLang="zh-CN" sz="2795" b="1">
              <a:solidFill>
                <a:schemeClr val="tx1"/>
              </a:solidFill>
            </a:endParaRPr>
          </a:p>
        </p:txBody>
      </p:sp>
      <p:sp>
        <p:nvSpPr>
          <p:cNvPr id="141" name="文本框 140"/>
          <p:cNvSpPr txBox="1"/>
          <p:nvPr/>
        </p:nvSpPr>
        <p:spPr>
          <a:xfrm>
            <a:off x="16944824" y="438554"/>
            <a:ext cx="2151574" cy="521970"/>
          </a:xfrm>
          <a:prstGeom prst="rect">
            <a:avLst/>
          </a:prstGeom>
          <a:noFill/>
        </p:spPr>
        <p:txBody>
          <a:bodyPr wrap="square" rtlCol="0">
            <a:spAutoFit/>
          </a:bodyPr>
          <a:p>
            <a:pPr algn="ctr"/>
            <a:r>
              <a:rPr lang="en-US" altLang="zh-CN" sz="2795" b="1">
                <a:solidFill>
                  <a:schemeClr val="tx1"/>
                </a:solidFill>
              </a:rPr>
              <a:t>TPH</a:t>
            </a:r>
            <a:endParaRPr lang="en-US" altLang="zh-CN" sz="2795" b="1">
              <a:solidFill>
                <a:schemeClr val="tx1"/>
              </a:solidFill>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3" name="图片 12"/>
          <p:cNvPicPr>
            <a:picLocks noChangeAspect="1"/>
          </p:cNvPicPr>
          <p:nvPr/>
        </p:nvPicPr>
        <p:blipFill>
          <a:blip r:embed="rId1"/>
          <a:srcRect l="55000" t="16214" b="16449"/>
          <a:stretch>
            <a:fillRect/>
          </a:stretch>
        </p:blipFill>
        <p:spPr>
          <a:xfrm>
            <a:off x="15121890" y="4556760"/>
            <a:ext cx="2400300" cy="3639185"/>
          </a:xfrm>
          <a:prstGeom prst="rect">
            <a:avLst/>
          </a:prstGeom>
        </p:spPr>
      </p:pic>
      <p:sp>
        <p:nvSpPr>
          <p:cNvPr id="4" name="Google Shape;5814;p102"/>
          <p:cNvSpPr/>
          <p:nvPr/>
        </p:nvSpPr>
        <p:spPr>
          <a:xfrm>
            <a:off x="4050665" y="3343910"/>
            <a:ext cx="5255260" cy="720090"/>
          </a:xfrm>
          <a:prstGeom prst="roundRect">
            <a:avLst/>
          </a:prstGeom>
          <a:solidFill>
            <a:srgbClr val="C1E4F6"/>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en-GB" sz="2000"/>
              <a:t>ResNet50 or Classification Model </a:t>
            </a:r>
            <a:endParaRPr lang="en-US" altLang="en-GB" sz="2000"/>
          </a:p>
        </p:txBody>
      </p:sp>
      <p:sp>
        <p:nvSpPr>
          <p:cNvPr id="5" name="Google Shape;5815;p102"/>
          <p:cNvSpPr/>
          <p:nvPr/>
        </p:nvSpPr>
        <p:spPr>
          <a:xfrm>
            <a:off x="4049742" y="2403738"/>
            <a:ext cx="1800000" cy="720000"/>
          </a:xfrm>
          <a:prstGeom prst="roundRect">
            <a:avLst/>
          </a:prstGeom>
          <a:solidFill>
            <a:srgbClr val="84BBEE"/>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2000"/>
              <a:t>EfficientNet</a:t>
            </a:r>
            <a:endParaRPr lang="en-US" sz="2000"/>
          </a:p>
        </p:txBody>
      </p:sp>
      <p:sp>
        <p:nvSpPr>
          <p:cNvPr id="7" name="Google Shape;5821;p102"/>
          <p:cNvSpPr/>
          <p:nvPr/>
        </p:nvSpPr>
        <p:spPr>
          <a:xfrm>
            <a:off x="2218690" y="2403475"/>
            <a:ext cx="1102995" cy="720090"/>
          </a:xfrm>
          <a:prstGeom prst="roundRect">
            <a:avLst/>
          </a:prstGeom>
          <a:solidFill>
            <a:schemeClr val="accent1">
              <a:lumMod val="20000"/>
              <a:lumOff val="80000"/>
            </a:schemeClr>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sz="2000"/>
              <a:t>Image</a:t>
            </a:r>
            <a:endParaRPr lang="en-US" sz="2400"/>
          </a:p>
        </p:txBody>
      </p:sp>
      <p:sp>
        <p:nvSpPr>
          <p:cNvPr id="6" name="Google Shape;5819;p102"/>
          <p:cNvSpPr/>
          <p:nvPr/>
        </p:nvSpPr>
        <p:spPr>
          <a:xfrm>
            <a:off x="12999720" y="6035040"/>
            <a:ext cx="2401570" cy="720090"/>
          </a:xfrm>
          <a:prstGeom prst="roundRect">
            <a:avLst/>
          </a:prstGeom>
          <a:solidFill>
            <a:srgbClr val="A4C2F4"/>
          </a:solidFill>
          <a:ln w="9525" cap="flat" cmpd="sng">
            <a:noFill/>
            <a:prstDash val="solid"/>
            <a:round/>
            <a:headEnd type="none" w="sm" len="sm"/>
            <a:tailEnd type="none" w="sm" len="sm"/>
          </a:ln>
        </p:spPr>
        <p:txBody>
          <a:bodyPr spcFirstLastPara="1" wrap="square" lIns="91244" tIns="91244" rIns="91244" bIns="91244" anchor="ctr" anchorCtr="0">
            <a:noAutofit/>
          </a:bodyPr>
          <a:p>
            <a:pPr marL="0" lvl="0" indent="0" algn="ctr" rtl="0">
              <a:spcBef>
                <a:spcPts val="0"/>
              </a:spcBef>
              <a:spcAft>
                <a:spcPts val="0"/>
              </a:spcAft>
              <a:buNone/>
            </a:pPr>
            <a:r>
              <a:rPr lang="en-US" altLang="zh-CN" sz="2000"/>
              <a:t>Fully Connected Layer</a:t>
            </a:r>
            <a:endParaRPr lang="en-US" altLang="zh-CN" sz="2000"/>
          </a:p>
        </p:txBody>
      </p:sp>
      <p:sp>
        <p:nvSpPr>
          <p:cNvPr id="3289" name="Google Shape;3289;p52"/>
          <p:cNvSpPr/>
          <p:nvPr/>
        </p:nvSpPr>
        <p:spPr>
          <a:xfrm>
            <a:off x="7146290" y="1863725"/>
            <a:ext cx="2160000" cy="720000"/>
          </a:xfrm>
          <a:prstGeom prst="roundRect">
            <a:avLst>
              <a:gd name="adj" fmla="val 28518"/>
            </a:avLst>
          </a:prstGeom>
          <a:solidFill>
            <a:schemeClr val="tx2">
              <a:lumMod val="25000"/>
              <a:lumOff val="75000"/>
              <a:alpha val="79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Non-Maximum</a:t>
            </a:r>
            <a:endParaRPr lang="en-US" sz="2000">
              <a:solidFill>
                <a:schemeClr val="tx1"/>
              </a:solidFill>
            </a:endParaRPr>
          </a:p>
          <a:p>
            <a:pPr marL="0" lvl="0" indent="0" algn="ctr" rtl="0">
              <a:spcBef>
                <a:spcPts val="0"/>
              </a:spcBef>
              <a:spcAft>
                <a:spcPts val="0"/>
              </a:spcAft>
              <a:buNone/>
            </a:pPr>
            <a:r>
              <a:rPr lang="en-US" sz="2000">
                <a:solidFill>
                  <a:schemeClr val="tx1"/>
                </a:solidFill>
              </a:rPr>
              <a:t>Suppression</a:t>
            </a:r>
            <a:endParaRPr lang="en-US" sz="2000">
              <a:solidFill>
                <a:schemeClr val="tx1"/>
              </a:solidFill>
            </a:endParaRPr>
          </a:p>
        </p:txBody>
      </p:sp>
      <p:sp>
        <p:nvSpPr>
          <p:cNvPr id="33" name="Google Shape;3289;p52"/>
          <p:cNvSpPr/>
          <p:nvPr/>
        </p:nvSpPr>
        <p:spPr>
          <a:xfrm>
            <a:off x="4384040" y="6075680"/>
            <a:ext cx="2937510" cy="720090"/>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LSTM(64, ‘relu’, input)</a:t>
            </a:r>
            <a:endParaRPr lang="en-US" sz="2000">
              <a:solidFill>
                <a:schemeClr val="tx1"/>
              </a:solidFill>
            </a:endParaRPr>
          </a:p>
        </p:txBody>
      </p:sp>
      <p:sp>
        <p:nvSpPr>
          <p:cNvPr id="62" name="Google Shape;3289;p52"/>
          <p:cNvSpPr/>
          <p:nvPr/>
        </p:nvSpPr>
        <p:spPr>
          <a:xfrm>
            <a:off x="12260580" y="1936115"/>
            <a:ext cx="3051175" cy="647700"/>
          </a:xfrm>
          <a:prstGeom prst="roundRect">
            <a:avLst>
              <a:gd name="adj" fmla="val 28518"/>
            </a:avLst>
          </a:prstGeom>
          <a:solidFill>
            <a:srgbClr val="C09BE6"/>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ym typeface="+mn-ea"/>
              </a:rPr>
              <a:t>LSTM(64, ‘relu’)</a:t>
            </a:r>
            <a:endParaRPr lang="en-US" sz="2000">
              <a:solidFill>
                <a:schemeClr val="tx1"/>
              </a:solidFill>
            </a:endParaRPr>
          </a:p>
          <a:p>
            <a:pPr marL="0" lvl="0" indent="0" algn="ctr" rtl="0">
              <a:spcBef>
                <a:spcPts val="0"/>
              </a:spcBef>
              <a:spcAft>
                <a:spcPts val="0"/>
              </a:spcAft>
              <a:buNone/>
            </a:pPr>
            <a:endParaRPr lang="en-US" sz="2000">
              <a:solidFill>
                <a:schemeClr val="tx1"/>
              </a:solidFill>
            </a:endParaRPr>
          </a:p>
        </p:txBody>
      </p:sp>
      <p:cxnSp>
        <p:nvCxnSpPr>
          <p:cNvPr id="9" name="直接箭头连接符 8"/>
          <p:cNvCxnSpPr>
            <a:stCxn id="7" idx="3"/>
            <a:endCxn id="5" idx="1"/>
          </p:cNvCxnSpPr>
          <p:nvPr/>
        </p:nvCxnSpPr>
        <p:spPr>
          <a:xfrm>
            <a:off x="3321685" y="2763520"/>
            <a:ext cx="728345" cy="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7893685" y="465455"/>
            <a:ext cx="1296670" cy="400685"/>
          </a:xfrm>
          <a:prstGeom prst="bentConnector3">
            <a:avLst>
              <a:gd name="adj1" fmla="val 50000"/>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flipV="1">
            <a:off x="5850255" y="2237740"/>
            <a:ext cx="1294130" cy="525780"/>
          </a:xfrm>
          <a:prstGeom prst="bentConnector3">
            <a:avLst>
              <a:gd name="adj1" fmla="val 50000"/>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8" idx="3"/>
            <a:endCxn id="33" idx="1"/>
          </p:cNvCxnSpPr>
          <p:nvPr/>
        </p:nvCxnSpPr>
        <p:spPr>
          <a:xfrm flipV="1">
            <a:off x="9306560" y="2943860"/>
            <a:ext cx="712470" cy="760095"/>
          </a:xfrm>
          <a:prstGeom prst="bentConnector3">
            <a:avLst>
              <a:gd name="adj1" fmla="val 50000"/>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Google Shape;3289;p52"/>
          <p:cNvSpPr/>
          <p:nvPr/>
        </p:nvSpPr>
        <p:spPr>
          <a:xfrm>
            <a:off x="7666355" y="6055995"/>
            <a:ext cx="2340610" cy="683895"/>
          </a:xfrm>
          <a:prstGeom prst="roundRect">
            <a:avLst>
              <a:gd name="adj" fmla="val 28518"/>
            </a:avLst>
          </a:prstGeom>
          <a:solidFill>
            <a:schemeClr val="accent5">
              <a:lumMod val="40000"/>
              <a:lumOff val="6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ym typeface="+mn-ea"/>
              </a:rPr>
              <a:t>LSTM(128, ‘relu’)</a:t>
            </a:r>
            <a:endParaRPr lang="en-US" sz="2000">
              <a:solidFill>
                <a:schemeClr val="tx1"/>
              </a:solidFill>
            </a:endParaRPr>
          </a:p>
        </p:txBody>
      </p:sp>
      <p:cxnSp>
        <p:nvCxnSpPr>
          <p:cNvPr id="2" name="直接连接符 1"/>
          <p:cNvCxnSpPr/>
          <p:nvPr/>
        </p:nvCxnSpPr>
        <p:spPr>
          <a:xfrm>
            <a:off x="3717290" y="1863725"/>
            <a:ext cx="5080" cy="185356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a:endCxn id="4" idx="1"/>
          </p:cNvCxnSpPr>
          <p:nvPr/>
        </p:nvCxnSpPr>
        <p:spPr>
          <a:xfrm>
            <a:off x="3717290" y="3691890"/>
            <a:ext cx="333375" cy="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722370" y="1863725"/>
            <a:ext cx="333375" cy="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1" name="图片 30" descr="d1a2d9e29af24bb9409dc307b005088"/>
          <p:cNvPicPr>
            <a:picLocks noChangeAspect="1"/>
          </p:cNvPicPr>
          <p:nvPr/>
        </p:nvPicPr>
        <p:blipFill>
          <a:blip r:embed="rId2"/>
          <a:stretch>
            <a:fillRect/>
          </a:stretch>
        </p:blipFill>
        <p:spPr>
          <a:xfrm>
            <a:off x="1811655" y="5224780"/>
            <a:ext cx="1555750" cy="1555750"/>
          </a:xfrm>
          <a:prstGeom prst="rect">
            <a:avLst/>
          </a:prstGeom>
        </p:spPr>
      </p:pic>
      <p:cxnSp>
        <p:nvCxnSpPr>
          <p:cNvPr id="11" name="直接箭头连接符 10"/>
          <p:cNvCxnSpPr/>
          <p:nvPr/>
        </p:nvCxnSpPr>
        <p:spPr>
          <a:xfrm>
            <a:off x="3605530" y="6652260"/>
            <a:ext cx="170815" cy="75565"/>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2" name="图片 31" descr="9588e8fa27bbdacd1461e32967b2270"/>
          <p:cNvPicPr>
            <a:picLocks noChangeAspect="1"/>
          </p:cNvPicPr>
          <p:nvPr/>
        </p:nvPicPr>
        <p:blipFill>
          <a:blip r:embed="rId3"/>
          <a:stretch>
            <a:fillRect/>
          </a:stretch>
        </p:blipFill>
        <p:spPr>
          <a:xfrm>
            <a:off x="2049780" y="5474335"/>
            <a:ext cx="1555750" cy="1555750"/>
          </a:xfrm>
          <a:prstGeom prst="rect">
            <a:avLst/>
          </a:prstGeom>
        </p:spPr>
      </p:pic>
      <p:pic>
        <p:nvPicPr>
          <p:cNvPr id="35" name="图片 34" descr="e5f1d5fea0cb095aa4765cb7e86057a"/>
          <p:cNvPicPr>
            <a:picLocks noChangeAspect="1"/>
          </p:cNvPicPr>
          <p:nvPr/>
        </p:nvPicPr>
        <p:blipFill>
          <a:blip r:embed="rId4"/>
          <a:stretch>
            <a:fillRect/>
          </a:stretch>
        </p:blipFill>
        <p:spPr>
          <a:xfrm>
            <a:off x="2367915" y="5658485"/>
            <a:ext cx="1555200" cy="1555200"/>
          </a:xfrm>
          <a:prstGeom prst="rect">
            <a:avLst/>
          </a:prstGeom>
        </p:spPr>
      </p:pic>
      <p:sp>
        <p:nvSpPr>
          <p:cNvPr id="12" name="Google Shape;3289;p52"/>
          <p:cNvSpPr/>
          <p:nvPr/>
        </p:nvSpPr>
        <p:spPr>
          <a:xfrm>
            <a:off x="10350500" y="6035040"/>
            <a:ext cx="2305685" cy="720090"/>
          </a:xfrm>
          <a:prstGeom prst="roundRect">
            <a:avLst>
              <a:gd name="adj" fmla="val 28518"/>
            </a:avLst>
          </a:prstGeom>
          <a:solidFill>
            <a:schemeClr val="accent4">
              <a:lumMod val="40000"/>
              <a:lumOff val="60000"/>
            </a:schemeClr>
          </a:solidFill>
          <a:ln w="19050" cap="flat" cmpd="sng">
            <a:noFill/>
            <a:prstDash val="solid"/>
            <a:round/>
            <a:headEnd type="none" w="sm" len="sm"/>
            <a:tailEnd type="none" w="sm" len="sm"/>
          </a:ln>
        </p:spPr>
        <p:txBody>
          <a:bodyPr spcFirstLastPara="1" wrap="square" lIns="159970" tIns="159970" rIns="159970" bIns="159970" anchor="ctr" anchorCtr="0">
            <a:noAutofit/>
          </a:bodyPr>
          <a:p>
            <a:pPr marL="0" lvl="0" indent="0" algn="ctr" rtl="0">
              <a:spcBef>
                <a:spcPts val="0"/>
              </a:spcBef>
              <a:spcAft>
                <a:spcPts val="0"/>
              </a:spcAft>
              <a:buNone/>
            </a:pPr>
            <a:r>
              <a:rPr lang="en-US" sz="2000">
                <a:solidFill>
                  <a:schemeClr val="tx1"/>
                </a:solidFill>
              </a:rPr>
              <a:t>LSTM(64, ‘relu’)</a:t>
            </a:r>
            <a:endParaRPr lang="en-US" sz="2000">
              <a:solidFill>
                <a:schemeClr val="tx1"/>
              </a:solidFill>
            </a:endParaRPr>
          </a:p>
        </p:txBody>
      </p:sp>
      <p:cxnSp>
        <p:nvCxnSpPr>
          <p:cNvPr id="23" name="直接箭头连接符 22"/>
          <p:cNvCxnSpPr>
            <a:endCxn id="33" idx="1"/>
          </p:cNvCxnSpPr>
          <p:nvPr/>
        </p:nvCxnSpPr>
        <p:spPr>
          <a:xfrm>
            <a:off x="3841750" y="6428740"/>
            <a:ext cx="542290" cy="698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322185" y="6433820"/>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0007600" y="6430645"/>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12656185" y="6398895"/>
            <a:ext cx="343535" cy="3175"/>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296765" y="5464175"/>
            <a:ext cx="800100" cy="368300"/>
          </a:xfrm>
          <a:prstGeom prst="rect">
            <a:avLst/>
          </a:prstGeom>
          <a:solidFill>
            <a:schemeClr val="accent1">
              <a:lumMod val="20000"/>
              <a:lumOff val="80000"/>
            </a:schemeClr>
          </a:solidFill>
        </p:spPr>
        <p:txBody>
          <a:bodyPr wrap="square" rtlCol="0">
            <a:spAutoFit/>
          </a:bodyPr>
          <a:p>
            <a:r>
              <a:rPr lang="en-US" altLang="zh-CN"/>
              <a:t>Yeah</a:t>
            </a:r>
            <a:endParaRPr lang="en-US" altLang="zh-CN"/>
          </a:p>
        </p:txBody>
      </p:sp>
      <p:sp>
        <p:nvSpPr>
          <p:cNvPr id="25" name="文本框 24"/>
          <p:cNvSpPr txBox="1"/>
          <p:nvPr/>
        </p:nvSpPr>
        <p:spPr>
          <a:xfrm>
            <a:off x="17296765" y="5843270"/>
            <a:ext cx="800100" cy="368300"/>
          </a:xfrm>
          <a:prstGeom prst="rect">
            <a:avLst/>
          </a:prstGeom>
          <a:solidFill>
            <a:schemeClr val="accent6">
              <a:lumMod val="20000"/>
              <a:lumOff val="80000"/>
            </a:schemeClr>
          </a:solidFill>
        </p:spPr>
        <p:txBody>
          <a:bodyPr wrap="square" rtlCol="0">
            <a:spAutoFit/>
          </a:bodyPr>
          <a:p>
            <a:r>
              <a:rPr lang="en-US" altLang="zh-CN"/>
              <a:t>Good</a:t>
            </a:r>
            <a:endParaRPr lang="en-US" altLang="zh-CN"/>
          </a:p>
        </p:txBody>
      </p:sp>
      <p:sp>
        <p:nvSpPr>
          <p:cNvPr id="26" name="文本框 25"/>
          <p:cNvSpPr txBox="1"/>
          <p:nvPr/>
        </p:nvSpPr>
        <p:spPr>
          <a:xfrm>
            <a:off x="17296765" y="6248400"/>
            <a:ext cx="1473200" cy="368300"/>
          </a:xfrm>
          <a:prstGeom prst="rect">
            <a:avLst/>
          </a:prstGeom>
          <a:solidFill>
            <a:schemeClr val="accent2">
              <a:lumMod val="20000"/>
              <a:lumOff val="80000"/>
            </a:schemeClr>
          </a:solidFill>
        </p:spPr>
        <p:txBody>
          <a:bodyPr wrap="square" rtlCol="0">
            <a:spAutoFit/>
          </a:bodyPr>
          <a:p>
            <a:r>
              <a:rPr lang="en-US" altLang="zh-CN"/>
              <a:t>Thanks</a:t>
            </a:r>
            <a:endParaRPr lang="en-US" altLang="zh-CN"/>
          </a:p>
        </p:txBody>
      </p:sp>
      <p:sp>
        <p:nvSpPr>
          <p:cNvPr id="28" name="文本框 27"/>
          <p:cNvSpPr txBox="1"/>
          <p:nvPr/>
        </p:nvSpPr>
        <p:spPr>
          <a:xfrm>
            <a:off x="17363440" y="6621780"/>
            <a:ext cx="800100" cy="368300"/>
          </a:xfrm>
          <a:prstGeom prst="rect">
            <a:avLst/>
          </a:prstGeom>
          <a:solidFill>
            <a:schemeClr val="accent3">
              <a:lumMod val="20000"/>
              <a:lumOff val="80000"/>
            </a:schemeClr>
          </a:solidFill>
        </p:spPr>
        <p:txBody>
          <a:bodyPr wrap="square" rtlCol="0">
            <a:spAutoFit/>
          </a:bodyPr>
          <a:p>
            <a:r>
              <a:rPr lang="en-US" altLang="zh-CN"/>
              <a:t>Hello</a:t>
            </a:r>
            <a:endParaRPr lang="en-US" altLang="zh-CN"/>
          </a:p>
        </p:txBody>
      </p:sp>
      <p:sp>
        <p:nvSpPr>
          <p:cNvPr id="29" name="文本框 28"/>
          <p:cNvSpPr txBox="1"/>
          <p:nvPr/>
        </p:nvSpPr>
        <p:spPr>
          <a:xfrm>
            <a:off x="17290415" y="6994525"/>
            <a:ext cx="1739900" cy="368300"/>
          </a:xfrm>
          <a:prstGeom prst="rect">
            <a:avLst/>
          </a:prstGeom>
          <a:solidFill>
            <a:schemeClr val="tx2">
              <a:lumMod val="10000"/>
              <a:lumOff val="90000"/>
            </a:schemeClr>
          </a:solidFill>
        </p:spPr>
        <p:txBody>
          <a:bodyPr wrap="square" rtlCol="0">
            <a:spAutoFit/>
          </a:bodyPr>
          <a:p>
            <a:r>
              <a:rPr lang="en-US" altLang="zh-CN"/>
              <a:t>666(Awesome)</a:t>
            </a:r>
            <a:endParaRPr lang="en-US" altLang="zh-CN"/>
          </a:p>
        </p:txBody>
      </p:sp>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00.xml><?xml version="1.0" encoding="utf-8"?>
<p:tagLst xmlns:p="http://schemas.openxmlformats.org/presentationml/2006/main">
  <p:tag name="KSO_WM_BEAUTIFY_FLAG" val=""/>
</p:tagLst>
</file>

<file path=ppt/tags/tag1001.xml><?xml version="1.0" encoding="utf-8"?>
<p:tagLst xmlns:p="http://schemas.openxmlformats.org/presentationml/2006/main">
  <p:tag name="KSO_WM_BEAUTIFY_FLAG" val=""/>
</p:tagLst>
</file>

<file path=ppt/tags/tag1002.xml><?xml version="1.0" encoding="utf-8"?>
<p:tagLst xmlns:p="http://schemas.openxmlformats.org/presentationml/2006/main">
  <p:tag name="KSO_WM_BEAUTIFY_FLAG" val=""/>
</p:tagLst>
</file>

<file path=ppt/tags/tag1003.xml><?xml version="1.0" encoding="utf-8"?>
<p:tagLst xmlns:p="http://schemas.openxmlformats.org/presentationml/2006/main">
  <p:tag name="KSO_WM_BEAUTIFY_FLAG" val=""/>
</p:tagLst>
</file>

<file path=ppt/tags/tag1004.xml><?xml version="1.0" encoding="utf-8"?>
<p:tagLst xmlns:p="http://schemas.openxmlformats.org/presentationml/2006/main">
  <p:tag name="KSO_WM_BEAUTIFY_FLAG" val=""/>
</p:tagLst>
</file>

<file path=ppt/tags/tag1005.xml><?xml version="1.0" encoding="utf-8"?>
<p:tagLst xmlns:p="http://schemas.openxmlformats.org/presentationml/2006/main">
  <p:tag name="KSO_WM_BEAUTIFY_FLAG" val=""/>
</p:tagLst>
</file>

<file path=ppt/tags/tag1006.xml><?xml version="1.0" encoding="utf-8"?>
<p:tagLst xmlns:p="http://schemas.openxmlformats.org/presentationml/2006/main">
  <p:tag name="KSO_WM_BEAUTIFY_FLAG" val=""/>
</p:tagLst>
</file>

<file path=ppt/tags/tag1007.xml><?xml version="1.0" encoding="utf-8"?>
<p:tagLst xmlns:p="http://schemas.openxmlformats.org/presentationml/2006/main">
  <p:tag name="KSO_WM_BEAUTIFY_FLAG" val=""/>
</p:tagLst>
</file>

<file path=ppt/tags/tag1008.xml><?xml version="1.0" encoding="utf-8"?>
<p:tagLst xmlns:p="http://schemas.openxmlformats.org/presentationml/2006/main">
  <p:tag name="KSO_WM_BEAUTIFY_FLAG" val=""/>
</p:tagLst>
</file>

<file path=ppt/tags/tag1009.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10.xml><?xml version="1.0" encoding="utf-8"?>
<p:tagLst xmlns:p="http://schemas.openxmlformats.org/presentationml/2006/main">
  <p:tag name="KSO_WM_BEAUTIFY_FLAG" val=""/>
</p:tagLst>
</file>

<file path=ppt/tags/tag1011.xml><?xml version="1.0" encoding="utf-8"?>
<p:tagLst xmlns:p="http://schemas.openxmlformats.org/presentationml/2006/main">
  <p:tag name="KSO_WM_BEAUTIFY_FLAG" val=""/>
</p:tagLst>
</file>

<file path=ppt/tags/tag1012.xml><?xml version="1.0" encoding="utf-8"?>
<p:tagLst xmlns:p="http://schemas.openxmlformats.org/presentationml/2006/main">
  <p:tag name="KSO_WM_BEAUTIFY_FLAG" val=""/>
</p:tagLst>
</file>

<file path=ppt/tags/tag1013.xml><?xml version="1.0" encoding="utf-8"?>
<p:tagLst xmlns:p="http://schemas.openxmlformats.org/presentationml/2006/main">
  <p:tag name="KSO_WM_BEAUTIFY_FLAG" val=""/>
</p:tagLst>
</file>

<file path=ppt/tags/tag1014.xml><?xml version="1.0" encoding="utf-8"?>
<p:tagLst xmlns:p="http://schemas.openxmlformats.org/presentationml/2006/main">
  <p:tag name="KSO_WM_BEAUTIFY_FLAG" val="#wm#"/>
  <p:tag name="KSO_WM_TEMPLATE_CATEGORY" val="custom"/>
  <p:tag name="KSO_WM_TEMPLATE_INDEX" val="20205176"/>
</p:tagLst>
</file>

<file path=ppt/tags/tag1015.xml><?xml version="1.0" encoding="utf-8"?>
<p:tagLst xmlns:p="http://schemas.openxmlformats.org/presentationml/2006/main">
  <p:tag name="KSO_WM_BEAUTIFY_FLAG" val=""/>
</p:tagLst>
</file>

<file path=ppt/tags/tag1016.xml><?xml version="1.0" encoding="utf-8"?>
<p:tagLst xmlns:p="http://schemas.openxmlformats.org/presentationml/2006/main">
  <p:tag name="KSO_WM_BEAUTIFY_FLAG" val="#wm#"/>
  <p:tag name="KSO_WM_TEMPLATE_CATEGORY" val="custom"/>
  <p:tag name="KSO_WM_TEMPLATE_INDEX" val="20205176"/>
</p:tagLst>
</file>

<file path=ppt/tags/tag1017.xml><?xml version="1.0" encoding="utf-8"?>
<p:tagLst xmlns:p="http://schemas.openxmlformats.org/presentationml/2006/main">
  <p:tag name="KSO_WM_BEAUTIFY_FLAG" val="#wm#"/>
  <p:tag name="KSO_WM_TEMPLATE_CATEGORY" val="custom"/>
  <p:tag name="KSO_WM_TEMPLATE_INDEX" val="20205176"/>
</p:tagLst>
</file>

<file path=ppt/tags/tag1018.xml><?xml version="1.0" encoding="utf-8"?>
<p:tagLst xmlns:p="http://schemas.openxmlformats.org/presentationml/2006/main">
  <p:tag name="KSO_WM_BEAUTIFY_FLAG" val="#wm#"/>
  <p:tag name="KSO_WM_TEMPLATE_CATEGORY" val="custom"/>
  <p:tag name="KSO_WM_TEMPLATE_INDEX" val="20205176"/>
</p:tagLst>
</file>

<file path=ppt/tags/tag1019.xml><?xml version="1.0" encoding="utf-8"?>
<p:tagLst xmlns:p="http://schemas.openxmlformats.org/presentationml/2006/main">
  <p:tag name="KSO_WM_BEAUTIFY_FLAG" val="#wm#"/>
  <p:tag name="KSO_WM_TEMPLATE_CATEGORY" val="custom"/>
  <p:tag name="KSO_WM_TEMPLATE_INDEX" val="20205176"/>
</p:tagLst>
</file>

<file path=ppt/tags/tag102.xml><?xml version="1.0" encoding="utf-8"?>
<p:tagLst xmlns:p="http://schemas.openxmlformats.org/presentationml/2006/main">
  <p:tag name="KSO_WM_BEAUTIFY_FLAG" val=""/>
</p:tagLst>
</file>

<file path=ppt/tags/tag1020.xml><?xml version="1.0" encoding="utf-8"?>
<p:tagLst xmlns:p="http://schemas.openxmlformats.org/presentationml/2006/main">
  <p:tag name="KSO_WM_BEAUTIFY_FLAG" val="#wm#"/>
  <p:tag name="KSO_WM_TEMPLATE_CATEGORY" val="custom"/>
  <p:tag name="KSO_WM_TEMPLATE_INDEX" val="20205176"/>
</p:tagLst>
</file>

<file path=ppt/tags/tag1021.xml><?xml version="1.0" encoding="utf-8"?>
<p:tagLst xmlns:p="http://schemas.openxmlformats.org/presentationml/2006/main">
  <p:tag name="KSO_WM_BEAUTIFY_FLAG" val="#wm#"/>
  <p:tag name="KSO_WM_TEMPLATE_CATEGORY" val="custom"/>
  <p:tag name="KSO_WM_TEMPLATE_INDEX" val="20205176"/>
</p:tagLst>
</file>

<file path=ppt/tags/tag1022.xml><?xml version="1.0" encoding="utf-8"?>
<p:tagLst xmlns:p="http://schemas.openxmlformats.org/presentationml/2006/main">
  <p:tag name="KSO_WM_BEAUTIFY_FLAG" val="#wm#"/>
  <p:tag name="KSO_WM_TEMPLATE_CATEGORY" val="custom"/>
  <p:tag name="KSO_WM_TEMPLATE_INDEX" val="20205176"/>
</p:tagLst>
</file>

<file path=ppt/tags/tag1023.xml><?xml version="1.0" encoding="utf-8"?>
<p:tagLst xmlns:p="http://schemas.openxmlformats.org/presentationml/2006/main">
  <p:tag name="KSO_WM_BEAUTIFY_FLAG" val="#wm#"/>
  <p:tag name="KSO_WM_TEMPLATE_CATEGORY" val="custom"/>
  <p:tag name="KSO_WM_TEMPLATE_INDEX" val="20205176"/>
</p:tagLst>
</file>

<file path=ppt/tags/tag1024.xml><?xml version="1.0" encoding="utf-8"?>
<p:tagLst xmlns:p="http://schemas.openxmlformats.org/presentationml/2006/main">
  <p:tag name="KSO_WM_BEAUTIFY_FLAG" val="#wm#"/>
  <p:tag name="KSO_WM_TEMPLATE_CATEGORY" val="custom"/>
  <p:tag name="KSO_WM_TEMPLATE_INDEX" val="20205176"/>
</p:tagLst>
</file>

<file path=ppt/tags/tag1025.xml><?xml version="1.0" encoding="utf-8"?>
<p:tagLst xmlns:p="http://schemas.openxmlformats.org/presentationml/2006/main">
  <p:tag name="KSO_WM_BEAUTIFY_FLAG" val="#wm#"/>
  <p:tag name="KSO_WM_TEMPLATE_CATEGORY" val="custom"/>
  <p:tag name="KSO_WM_TEMPLATE_INDEX" val="20205176"/>
</p:tagLst>
</file>

<file path=ppt/tags/tag1026.xml><?xml version="1.0" encoding="utf-8"?>
<p:tagLst xmlns:p="http://schemas.openxmlformats.org/presentationml/2006/main">
  <p:tag name="KSO_WM_BEAUTIFY_FLAG" val="#wm#"/>
  <p:tag name="KSO_WM_TEMPLATE_CATEGORY" val="custom"/>
  <p:tag name="KSO_WM_TEMPLATE_INDEX" val="20205176"/>
</p:tagLst>
</file>

<file path=ppt/tags/tag1027.xml><?xml version="1.0" encoding="utf-8"?>
<p:tagLst xmlns:p="http://schemas.openxmlformats.org/presentationml/2006/main">
  <p:tag name="KSO_WM_BEAUTIFY_FLAG" val="#wm#"/>
  <p:tag name="KSO_WM_TEMPLATE_CATEGORY" val="custom"/>
  <p:tag name="KSO_WM_TEMPLATE_INDEX" val="20205176"/>
</p:tagLst>
</file>

<file path=ppt/tags/tag1028.xml><?xml version="1.0" encoding="utf-8"?>
<p:tagLst xmlns:p="http://schemas.openxmlformats.org/presentationml/2006/main">
  <p:tag name="KSO_WM_BEAUTIFY_FLAG" val="#wm#"/>
  <p:tag name="KSO_WM_TEMPLATE_CATEGORY" val="custom"/>
  <p:tag name="KSO_WM_TEMPLATE_INDEX" val="20205176"/>
</p:tagLst>
</file>

<file path=ppt/tags/tag1029.xml><?xml version="1.0" encoding="utf-8"?>
<p:tagLst xmlns:p="http://schemas.openxmlformats.org/presentationml/2006/main">
  <p:tag name="KSO_WM_BEAUTIFY_FLAG" val="#wm#"/>
  <p:tag name="KSO_WM_TEMPLATE_CATEGORY" val="custom"/>
  <p:tag name="KSO_WM_TEMPLATE_INDEX" val="20205176"/>
</p:tagLst>
</file>

<file path=ppt/tags/tag103.xml><?xml version="1.0" encoding="utf-8"?>
<p:tagLst xmlns:p="http://schemas.openxmlformats.org/presentationml/2006/main">
  <p:tag name="KSO_WM_BEAUTIFY_FLAG" val=""/>
</p:tagLst>
</file>

<file path=ppt/tags/tag1030.xml><?xml version="1.0" encoding="utf-8"?>
<p:tagLst xmlns:p="http://schemas.openxmlformats.org/presentationml/2006/main">
  <p:tag name="KSO_WM_BEAUTIFY_FLAG" val="#wm#"/>
  <p:tag name="KSO_WM_TEMPLATE_CATEGORY" val="custom"/>
  <p:tag name="KSO_WM_TEMPLATE_INDEX" val="20205176"/>
</p:tagLst>
</file>

<file path=ppt/tags/tag1031.xml><?xml version="1.0" encoding="utf-8"?>
<p:tagLst xmlns:p="http://schemas.openxmlformats.org/presentationml/2006/main">
  <p:tag name="KSO_WM_BEAUTIFY_FLAG" val="#wm#"/>
  <p:tag name="KSO_WM_TEMPLATE_CATEGORY" val="custom"/>
  <p:tag name="KSO_WM_TEMPLATE_INDEX" val="20205176"/>
</p:tagLst>
</file>

<file path=ppt/tags/tag1032.xml><?xml version="1.0" encoding="utf-8"?>
<p:tagLst xmlns:p="http://schemas.openxmlformats.org/presentationml/2006/main">
  <p:tag name="KSO_WM_BEAUTIFY_FLAG" val="#wm#"/>
  <p:tag name="KSO_WM_TEMPLATE_CATEGORY" val="custom"/>
  <p:tag name="KSO_WM_TEMPLATE_INDEX" val="20205176"/>
</p:tagLst>
</file>

<file path=ppt/tags/tag1033.xml><?xml version="1.0" encoding="utf-8"?>
<p:tagLst xmlns:p="http://schemas.openxmlformats.org/presentationml/2006/main">
  <p:tag name="KSO_WM_BEAUTIFY_FLAG" val="#wm#"/>
  <p:tag name="KSO_WM_TEMPLATE_CATEGORY" val="custom"/>
  <p:tag name="KSO_WM_TEMPLATE_INDEX" val="20205176"/>
</p:tagLst>
</file>

<file path=ppt/tags/tag1034.xml><?xml version="1.0" encoding="utf-8"?>
<p:tagLst xmlns:p="http://schemas.openxmlformats.org/presentationml/2006/main">
  <p:tag name="KSO_WM_BEAUTIFY_FLAG" val="#wm#"/>
  <p:tag name="KSO_WM_TEMPLATE_CATEGORY" val="custom"/>
  <p:tag name="KSO_WM_TEMPLATE_INDEX" val="20205176"/>
</p:tagLst>
</file>

<file path=ppt/tags/tag1035.xml><?xml version="1.0" encoding="utf-8"?>
<p:tagLst xmlns:p="http://schemas.openxmlformats.org/presentationml/2006/main">
  <p:tag name="KSO_WM_BEAUTIFY_FLAG" val="#wm#"/>
  <p:tag name="KSO_WM_TEMPLATE_CATEGORY" val="custom"/>
  <p:tag name="KSO_WM_TEMPLATE_INDEX" val="20205176"/>
</p:tagLst>
</file>

<file path=ppt/tags/tag1036.xml><?xml version="1.0" encoding="utf-8"?>
<p:tagLst xmlns:p="http://schemas.openxmlformats.org/presentationml/2006/main">
  <p:tag name="KSO_WM_BEAUTIFY_FLAG" val="#wm#"/>
  <p:tag name="KSO_WM_TEMPLATE_CATEGORY" val="custom"/>
  <p:tag name="KSO_WM_TEMPLATE_INDEX" val="20205176"/>
</p:tagLst>
</file>

<file path=ppt/tags/tag1037.xml><?xml version="1.0" encoding="utf-8"?>
<p:tagLst xmlns:p="http://schemas.openxmlformats.org/presentationml/2006/main">
  <p:tag name="KSO_WM_BEAUTIFY_FLAG" val="#wm#"/>
  <p:tag name="KSO_WM_TEMPLATE_CATEGORY" val="custom"/>
  <p:tag name="KSO_WM_TEMPLATE_INDEX" val="20205176"/>
</p:tagLst>
</file>

<file path=ppt/tags/tag1038.xml><?xml version="1.0" encoding="utf-8"?>
<p:tagLst xmlns:p="http://schemas.openxmlformats.org/presentationml/2006/main">
  <p:tag name="KSO_WM_BEAUTIFY_FLAG" val="#wm#"/>
  <p:tag name="KSO_WM_TEMPLATE_CATEGORY" val="custom"/>
  <p:tag name="KSO_WM_TEMPLATE_INDEX" val="20205176"/>
</p:tagLst>
</file>

<file path=ppt/tags/tag1039.xml><?xml version="1.0" encoding="utf-8"?>
<p:tagLst xmlns:p="http://schemas.openxmlformats.org/presentationml/2006/main">
  <p:tag name="KSO_WM_BEAUTIFY_FLAG" val="#wm#"/>
  <p:tag name="KSO_WM_TEMPLATE_CATEGORY" val="custom"/>
  <p:tag name="KSO_WM_TEMPLATE_INDEX" val="20205176"/>
</p:tagLst>
</file>

<file path=ppt/tags/tag104.xml><?xml version="1.0" encoding="utf-8"?>
<p:tagLst xmlns:p="http://schemas.openxmlformats.org/presentationml/2006/main">
  <p:tag name="KSO_WM_BEAUTIFY_FLAG" val=""/>
</p:tagLst>
</file>

<file path=ppt/tags/tag1040.xml><?xml version="1.0" encoding="utf-8"?>
<p:tagLst xmlns:p="http://schemas.openxmlformats.org/presentationml/2006/main">
  <p:tag name="KSO_WM_BEAUTIFY_FLAG" val=""/>
</p:tagLst>
</file>

<file path=ppt/tags/tag1041.xml><?xml version="1.0" encoding="utf-8"?>
<p:tagLst xmlns:p="http://schemas.openxmlformats.org/presentationml/2006/main">
  <p:tag name="KSO_WM_BEAUTIFY_FLAG" val=""/>
</p:tagLst>
</file>

<file path=ppt/tags/tag1042.xml><?xml version="1.0" encoding="utf-8"?>
<p:tagLst xmlns:p="http://schemas.openxmlformats.org/presentationml/2006/main">
  <p:tag name="KSO_WM_BEAUTIFY_FLAG" val=""/>
</p:tagLst>
</file>

<file path=ppt/tags/tag1043.xml><?xml version="1.0" encoding="utf-8"?>
<p:tagLst xmlns:p="http://schemas.openxmlformats.org/presentationml/2006/main">
  <p:tag name="KSO_WM_BEAUTIFY_FLAG" val=""/>
</p:tagLst>
</file>

<file path=ppt/tags/tag1044.xml><?xml version="1.0" encoding="utf-8"?>
<p:tagLst xmlns:p="http://schemas.openxmlformats.org/presentationml/2006/main">
  <p:tag name="KSO_WM_BEAUTIFY_FLAG" val=""/>
</p:tagLst>
</file>

<file path=ppt/tags/tag1045.xml><?xml version="1.0" encoding="utf-8"?>
<p:tagLst xmlns:p="http://schemas.openxmlformats.org/presentationml/2006/main">
  <p:tag name="KSO_WM_BEAUTIFY_FLAG" val=""/>
</p:tagLst>
</file>

<file path=ppt/tags/tag1046.xml><?xml version="1.0" encoding="utf-8"?>
<p:tagLst xmlns:p="http://schemas.openxmlformats.org/presentationml/2006/main">
  <p:tag name="KSO_WM_BEAUTIFY_FLAG" val=""/>
</p:tagLst>
</file>

<file path=ppt/tags/tag1047.xml><?xml version="1.0" encoding="utf-8"?>
<p:tagLst xmlns:p="http://schemas.openxmlformats.org/presentationml/2006/main">
  <p:tag name="KSO_WM_BEAUTIFY_FLAG" val=""/>
</p:tagLst>
</file>

<file path=ppt/tags/tag1048.xml><?xml version="1.0" encoding="utf-8"?>
<p:tagLst xmlns:p="http://schemas.openxmlformats.org/presentationml/2006/main">
  <p:tag name="KSO_WM_BEAUTIFY_FLAG" val=""/>
</p:tagLst>
</file>

<file path=ppt/tags/tag1049.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50.xml><?xml version="1.0" encoding="utf-8"?>
<p:tagLst xmlns:p="http://schemas.openxmlformats.org/presentationml/2006/main">
  <p:tag name="KSO_WM_BEAUTIFY_FLAG" val=""/>
</p:tagLst>
</file>

<file path=ppt/tags/tag1051.xml><?xml version="1.0" encoding="utf-8"?>
<p:tagLst xmlns:p="http://schemas.openxmlformats.org/presentationml/2006/main">
  <p:tag name="KSO_WM_BEAUTIFY_FLAG" val=""/>
</p:tagLst>
</file>

<file path=ppt/tags/tag1052.xml><?xml version="1.0" encoding="utf-8"?>
<p:tagLst xmlns:p="http://schemas.openxmlformats.org/presentationml/2006/main">
  <p:tag name="KSO_WM_BEAUTIFY_FLAG" val=""/>
</p:tagLst>
</file>

<file path=ppt/tags/tag1053.xml><?xml version="1.0" encoding="utf-8"?>
<p:tagLst xmlns:p="http://schemas.openxmlformats.org/presentationml/2006/main">
  <p:tag name="KSO_WM_BEAUTIFY_FLAG" val=""/>
</p:tagLst>
</file>

<file path=ppt/tags/tag1054.xml><?xml version="1.0" encoding="utf-8"?>
<p:tagLst xmlns:p="http://schemas.openxmlformats.org/presentationml/2006/main">
  <p:tag name="KSO_WM_BEAUTIFY_FLAG" val=""/>
</p:tagLst>
</file>

<file path=ppt/tags/tag1055.xml><?xml version="1.0" encoding="utf-8"?>
<p:tagLst xmlns:p="http://schemas.openxmlformats.org/presentationml/2006/main">
  <p:tag name="KSO_WM_BEAUTIFY_FLAG" val=""/>
</p:tagLst>
</file>

<file path=ppt/tags/tag1056.xml><?xml version="1.0" encoding="utf-8"?>
<p:tagLst xmlns:p="http://schemas.openxmlformats.org/presentationml/2006/main">
  <p:tag name="KSO_WM_BEAUTIFY_FLAG" val=""/>
</p:tagLst>
</file>

<file path=ppt/tags/tag1057.xml><?xml version="1.0" encoding="utf-8"?>
<p:tagLst xmlns:p="http://schemas.openxmlformats.org/presentationml/2006/main">
  <p:tag name="KSO_WM_BEAUTIFY_FLAG" val=""/>
</p:tagLst>
</file>

<file path=ppt/tags/tag1058.xml><?xml version="1.0" encoding="utf-8"?>
<p:tagLst xmlns:p="http://schemas.openxmlformats.org/presentationml/2006/main">
  <p:tag name="KSO_WM_BEAUTIFY_FLAG" val=""/>
</p:tagLst>
</file>

<file path=ppt/tags/tag1059.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60.xml><?xml version="1.0" encoding="utf-8"?>
<p:tagLst xmlns:p="http://schemas.openxmlformats.org/presentationml/2006/main">
  <p:tag name="KSO_WM_BEAUTIFY_FLAG" val=""/>
</p:tagLst>
</file>

<file path=ppt/tags/tag1061.xml><?xml version="1.0" encoding="utf-8"?>
<p:tagLst xmlns:p="http://schemas.openxmlformats.org/presentationml/2006/main">
  <p:tag name="KSO_WM_BEAUTIFY_FLAG" val=""/>
</p:tagLst>
</file>

<file path=ppt/tags/tag1062.xml><?xml version="1.0" encoding="utf-8"?>
<p:tagLst xmlns:p="http://schemas.openxmlformats.org/presentationml/2006/main">
  <p:tag name="KSO_WM_BEAUTIFY_FLAG" val=""/>
</p:tagLst>
</file>

<file path=ppt/tags/tag1063.xml><?xml version="1.0" encoding="utf-8"?>
<p:tagLst xmlns:p="http://schemas.openxmlformats.org/presentationml/2006/main">
  <p:tag name="KSO_WM_BEAUTIFY_FLAG" val=""/>
</p:tagLst>
</file>

<file path=ppt/tags/tag1064.xml><?xml version="1.0" encoding="utf-8"?>
<p:tagLst xmlns:p="http://schemas.openxmlformats.org/presentationml/2006/main">
  <p:tag name="KSO_WM_BEAUTIFY_FLAG" val=""/>
</p:tagLst>
</file>

<file path=ppt/tags/tag1065.xml><?xml version="1.0" encoding="utf-8"?>
<p:tagLst xmlns:p="http://schemas.openxmlformats.org/presentationml/2006/main">
  <p:tag name="KSO_WM_BEAUTIFY_FLAG" val=""/>
</p:tagLst>
</file>

<file path=ppt/tags/tag1066.xml><?xml version="1.0" encoding="utf-8"?>
<p:tagLst xmlns:p="http://schemas.openxmlformats.org/presentationml/2006/main">
  <p:tag name="KSO_WM_BEAUTIFY_FLAG" val=""/>
</p:tagLst>
</file>

<file path=ppt/tags/tag1067.xml><?xml version="1.0" encoding="utf-8"?>
<p:tagLst xmlns:p="http://schemas.openxmlformats.org/presentationml/2006/main">
  <p:tag name="KSO_WM_BEAUTIFY_FLAG" val=""/>
</p:tagLst>
</file>

<file path=ppt/tags/tag1068.xml><?xml version="1.0" encoding="utf-8"?>
<p:tagLst xmlns:p="http://schemas.openxmlformats.org/presentationml/2006/main">
  <p:tag name="KSO_WM_BEAUTIFY_FLAG" val=""/>
</p:tagLst>
</file>

<file path=ppt/tags/tag1069.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70.xml><?xml version="1.0" encoding="utf-8"?>
<p:tagLst xmlns:p="http://schemas.openxmlformats.org/presentationml/2006/main">
  <p:tag name="KSO_WM_BEAUTIFY_FLAG" val=""/>
</p:tagLst>
</file>

<file path=ppt/tags/tag1071.xml><?xml version="1.0" encoding="utf-8"?>
<p:tagLst xmlns:p="http://schemas.openxmlformats.org/presentationml/2006/main">
  <p:tag name="KSO_WM_BEAUTIFY_FLAG" val=""/>
</p:tagLst>
</file>

<file path=ppt/tags/tag1072.xml><?xml version="1.0" encoding="utf-8"?>
<p:tagLst xmlns:p="http://schemas.openxmlformats.org/presentationml/2006/main">
  <p:tag name="KSO_WM_BEAUTIFY_FLAG" val=""/>
</p:tagLst>
</file>

<file path=ppt/tags/tag1073.xml><?xml version="1.0" encoding="utf-8"?>
<p:tagLst xmlns:p="http://schemas.openxmlformats.org/presentationml/2006/main">
  <p:tag name="KSO_WM_BEAUTIFY_FLAG" val=""/>
</p:tagLst>
</file>

<file path=ppt/tags/tag1074.xml><?xml version="1.0" encoding="utf-8"?>
<p:tagLst xmlns:p="http://schemas.openxmlformats.org/presentationml/2006/main">
  <p:tag name="KSO_WM_BEAUTIFY_FLAG" val=""/>
</p:tagLst>
</file>

<file path=ppt/tags/tag1075.xml><?xml version="1.0" encoding="utf-8"?>
<p:tagLst xmlns:p="http://schemas.openxmlformats.org/presentationml/2006/main">
  <p:tag name="KSO_WM_BEAUTIFY_FLAG" val=""/>
</p:tagLst>
</file>

<file path=ppt/tags/tag1076.xml><?xml version="1.0" encoding="utf-8"?>
<p:tagLst xmlns:p="http://schemas.openxmlformats.org/presentationml/2006/main">
  <p:tag name="KSO_WM_BEAUTIFY_FLAG" val=""/>
</p:tagLst>
</file>

<file path=ppt/tags/tag1077.xml><?xml version="1.0" encoding="utf-8"?>
<p:tagLst xmlns:p="http://schemas.openxmlformats.org/presentationml/2006/main">
  <p:tag name="KSO_WM_BEAUTIFY_FLAG" val=""/>
</p:tagLst>
</file>

<file path=ppt/tags/tag1078.xml><?xml version="1.0" encoding="utf-8"?>
<p:tagLst xmlns:p="http://schemas.openxmlformats.org/presentationml/2006/main">
  <p:tag name="KSO_WM_BEAUTIFY_FLAG" val=""/>
</p:tagLst>
</file>

<file path=ppt/tags/tag1079.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80.xml><?xml version="1.0" encoding="utf-8"?>
<p:tagLst xmlns:p="http://schemas.openxmlformats.org/presentationml/2006/main">
  <p:tag name="KSO_WM_BEAUTIFY_FLAG" val=""/>
</p:tagLst>
</file>

<file path=ppt/tags/tag1081.xml><?xml version="1.0" encoding="utf-8"?>
<p:tagLst xmlns:p="http://schemas.openxmlformats.org/presentationml/2006/main">
  <p:tag name="KSO_WM_BEAUTIFY_FLAG" val=""/>
</p:tagLst>
</file>

<file path=ppt/tags/tag1082.xml><?xml version="1.0" encoding="utf-8"?>
<p:tagLst xmlns:p="http://schemas.openxmlformats.org/presentationml/2006/main">
  <p:tag name="KSO_WM_BEAUTIFY_FLAG" val=""/>
</p:tagLst>
</file>

<file path=ppt/tags/tag1083.xml><?xml version="1.0" encoding="utf-8"?>
<p:tagLst xmlns:p="http://schemas.openxmlformats.org/presentationml/2006/main">
  <p:tag name="KSO_WM_BEAUTIFY_FLAG" val=""/>
</p:tagLst>
</file>

<file path=ppt/tags/tag1084.xml><?xml version="1.0" encoding="utf-8"?>
<p:tagLst xmlns:p="http://schemas.openxmlformats.org/presentationml/2006/main">
  <p:tag name="KSO_WM_BEAUTIFY_FLAG" val=""/>
</p:tagLst>
</file>

<file path=ppt/tags/tag1085.xml><?xml version="1.0" encoding="utf-8"?>
<p:tagLst xmlns:p="http://schemas.openxmlformats.org/presentationml/2006/main">
  <p:tag name="KSO_WM_BEAUTIFY_FLAG" val=""/>
</p:tagLst>
</file>

<file path=ppt/tags/tag1086.xml><?xml version="1.0" encoding="utf-8"?>
<p:tagLst xmlns:p="http://schemas.openxmlformats.org/presentationml/2006/main">
  <p:tag name="KSO_WM_BEAUTIFY_FLAG" val=""/>
</p:tagLst>
</file>

<file path=ppt/tags/tag1087.xml><?xml version="1.0" encoding="utf-8"?>
<p:tagLst xmlns:p="http://schemas.openxmlformats.org/presentationml/2006/main">
  <p:tag name="KSO_WM_BEAUTIFY_FLAG" val=""/>
</p:tagLst>
</file>

<file path=ppt/tags/tag1088.xml><?xml version="1.0" encoding="utf-8"?>
<p:tagLst xmlns:p="http://schemas.openxmlformats.org/presentationml/2006/main">
  <p:tag name="KSO_WM_BEAUTIFY_FLAG" val=""/>
</p:tagLst>
</file>

<file path=ppt/tags/tag1089.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090.xml><?xml version="1.0" encoding="utf-8"?>
<p:tagLst xmlns:p="http://schemas.openxmlformats.org/presentationml/2006/main">
  <p:tag name="KSO_WM_BEAUTIFY_FLAG" val=""/>
</p:tagLst>
</file>

<file path=ppt/tags/tag1091.xml><?xml version="1.0" encoding="utf-8"?>
<p:tagLst xmlns:p="http://schemas.openxmlformats.org/presentationml/2006/main">
  <p:tag name="KSO_WM_BEAUTIFY_FLAG" val=""/>
</p:tagLst>
</file>

<file path=ppt/tags/tag1092.xml><?xml version="1.0" encoding="utf-8"?>
<p:tagLst xmlns:p="http://schemas.openxmlformats.org/presentationml/2006/main">
  <p:tag name="KSO_WM_BEAUTIFY_FLAG" val="#wm#"/>
  <p:tag name="KSO_WM_TEMPLATE_CATEGORY" val="custom"/>
  <p:tag name="KSO_WM_TEMPLATE_INDEX" val="20205176"/>
</p:tagLst>
</file>

<file path=ppt/tags/tag1093.xml><?xml version="1.0" encoding="utf-8"?>
<p:tagLst xmlns:p="http://schemas.openxmlformats.org/presentationml/2006/main">
  <p:tag name="KSO_WM_BEAUTIFY_FLAG" val="#wm#"/>
  <p:tag name="KSO_WM_TEMPLATE_CATEGORY" val="custom"/>
  <p:tag name="KSO_WM_TEMPLATE_INDEX" val="20205176"/>
</p:tagLst>
</file>

<file path=ppt/tags/tag1094.xml><?xml version="1.0" encoding="utf-8"?>
<p:tagLst xmlns:p="http://schemas.openxmlformats.org/presentationml/2006/main">
  <p:tag name="KSO_WM_BEAUTIFY_FLAG" val="#wm#"/>
  <p:tag name="KSO_WM_TEMPLATE_CATEGORY" val="custom"/>
  <p:tag name="KSO_WM_TEMPLATE_INDEX" val="20205176"/>
</p:tagLst>
</file>

<file path=ppt/tags/tag1095.xml><?xml version="1.0" encoding="utf-8"?>
<p:tagLst xmlns:p="http://schemas.openxmlformats.org/presentationml/2006/main">
  <p:tag name="KSO_WM_BEAUTIFY_FLAG" val="#wm#"/>
  <p:tag name="KSO_WM_TEMPLATE_CATEGORY" val="custom"/>
  <p:tag name="KSO_WM_TEMPLATE_INDEX" val="20205176"/>
</p:tagLst>
</file>

<file path=ppt/tags/tag1096.xml><?xml version="1.0" encoding="utf-8"?>
<p:tagLst xmlns:p="http://schemas.openxmlformats.org/presentationml/2006/main">
  <p:tag name="KSO_WM_BEAUTIFY_FLAG" val="#wm#"/>
  <p:tag name="KSO_WM_TEMPLATE_CATEGORY" val="custom"/>
  <p:tag name="KSO_WM_TEMPLATE_INDEX" val="20205176"/>
</p:tagLst>
</file>

<file path=ppt/tags/tag1097.xml><?xml version="1.0" encoding="utf-8"?>
<p:tagLst xmlns:p="http://schemas.openxmlformats.org/presentationml/2006/main">
  <p:tag name="KSO_WM_BEAUTIFY_FLAG" val="#wm#"/>
  <p:tag name="KSO_WM_TEMPLATE_CATEGORY" val="custom"/>
  <p:tag name="KSO_WM_TEMPLATE_INDEX" val="20205176"/>
</p:tagLst>
</file>

<file path=ppt/tags/tag1098.xml><?xml version="1.0" encoding="utf-8"?>
<p:tagLst xmlns:p="http://schemas.openxmlformats.org/presentationml/2006/main">
  <p:tag name="KSO_WM_BEAUTIFY_FLAG" val="#wm#"/>
  <p:tag name="KSO_WM_TEMPLATE_CATEGORY" val="custom"/>
  <p:tag name="KSO_WM_TEMPLATE_INDEX" val="20205176"/>
</p:tagLst>
</file>

<file path=ppt/tags/tag1099.xml><?xml version="1.0" encoding="utf-8"?>
<p:tagLst xmlns:p="http://schemas.openxmlformats.org/presentationml/2006/main">
  <p:tag name="KSO_WM_BEAUTIFY_FLAG" val="#wm#"/>
  <p:tag name="KSO_WM_TEMPLATE_CATEGORY" val="custom"/>
  <p:tag name="KSO_WM_TEMPLATE_INDEX" val="2020517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00.xml><?xml version="1.0" encoding="utf-8"?>
<p:tagLst xmlns:p="http://schemas.openxmlformats.org/presentationml/2006/main">
  <p:tag name="KSO_WM_BEAUTIFY_FLAG" val="#wm#"/>
  <p:tag name="KSO_WM_TEMPLATE_CATEGORY" val="custom"/>
  <p:tag name="KSO_WM_TEMPLATE_INDEX" val="20205176"/>
</p:tagLst>
</file>

<file path=ppt/tags/tag1101.xml><?xml version="1.0" encoding="utf-8"?>
<p:tagLst xmlns:p="http://schemas.openxmlformats.org/presentationml/2006/main">
  <p:tag name="KSO_WM_BEAUTIFY_FLAG" val="#wm#"/>
  <p:tag name="KSO_WM_TEMPLATE_CATEGORY" val="custom"/>
  <p:tag name="KSO_WM_TEMPLATE_INDEX" val="20205176"/>
</p:tagLst>
</file>

<file path=ppt/tags/tag1102.xml><?xml version="1.0" encoding="utf-8"?>
<p:tagLst xmlns:p="http://schemas.openxmlformats.org/presentationml/2006/main">
  <p:tag name="KSO_WM_BEAUTIFY_FLAG" val="#wm#"/>
  <p:tag name="KSO_WM_TEMPLATE_CATEGORY" val="custom"/>
  <p:tag name="KSO_WM_TEMPLATE_INDEX" val="20205176"/>
</p:tagLst>
</file>

<file path=ppt/tags/tag1103.xml><?xml version="1.0" encoding="utf-8"?>
<p:tagLst xmlns:p="http://schemas.openxmlformats.org/presentationml/2006/main">
  <p:tag name="KSO_WM_BEAUTIFY_FLAG" val="#wm#"/>
  <p:tag name="KSO_WM_TEMPLATE_CATEGORY" val="custom"/>
  <p:tag name="KSO_WM_TEMPLATE_INDEX" val="20205176"/>
</p:tagLst>
</file>

<file path=ppt/tags/tag1104.xml><?xml version="1.0" encoding="utf-8"?>
<p:tagLst xmlns:p="http://schemas.openxmlformats.org/presentationml/2006/main">
  <p:tag name="KSO_WM_BEAUTIFY_FLAG" val="#wm#"/>
  <p:tag name="KSO_WM_TEMPLATE_CATEGORY" val="custom"/>
  <p:tag name="KSO_WM_TEMPLATE_INDEX" val="20205176"/>
</p:tagLst>
</file>

<file path=ppt/tags/tag1105.xml><?xml version="1.0" encoding="utf-8"?>
<p:tagLst xmlns:p="http://schemas.openxmlformats.org/presentationml/2006/main">
  <p:tag name="KSO_WM_BEAUTIFY_FLAG" val="#wm#"/>
  <p:tag name="KSO_WM_TEMPLATE_CATEGORY" val="custom"/>
  <p:tag name="KSO_WM_TEMPLATE_INDEX" val="20205176"/>
</p:tagLst>
</file>

<file path=ppt/tags/tag1106.xml><?xml version="1.0" encoding="utf-8"?>
<p:tagLst xmlns:p="http://schemas.openxmlformats.org/presentationml/2006/main">
  <p:tag name="KSO_WM_BEAUTIFY_FLAG" val="#wm#"/>
  <p:tag name="KSO_WM_TEMPLATE_CATEGORY" val="custom"/>
  <p:tag name="KSO_WM_TEMPLATE_INDEX" val="20205176"/>
</p:tagLst>
</file>

<file path=ppt/tags/tag1107.xml><?xml version="1.0" encoding="utf-8"?>
<p:tagLst xmlns:p="http://schemas.openxmlformats.org/presentationml/2006/main">
  <p:tag name="KSO_WM_BEAUTIFY_FLAG" val="#wm#"/>
  <p:tag name="KSO_WM_TEMPLATE_CATEGORY" val="custom"/>
  <p:tag name="KSO_WM_TEMPLATE_INDEX" val="20205176"/>
</p:tagLst>
</file>

<file path=ppt/tags/tag1108.xml><?xml version="1.0" encoding="utf-8"?>
<p:tagLst xmlns:p="http://schemas.openxmlformats.org/presentationml/2006/main">
  <p:tag name="KSO_WM_BEAUTIFY_FLAG" val="#wm#"/>
  <p:tag name="KSO_WM_TEMPLATE_CATEGORY" val="custom"/>
  <p:tag name="KSO_WM_TEMPLATE_INDEX" val="20205176"/>
</p:tagLst>
</file>

<file path=ppt/tags/tag1109.xml><?xml version="1.0" encoding="utf-8"?>
<p:tagLst xmlns:p="http://schemas.openxmlformats.org/presentationml/2006/main">
  <p:tag name="KSO_WM_BEAUTIFY_FLAG" val="#wm#"/>
  <p:tag name="KSO_WM_TEMPLATE_CATEGORY" val="custom"/>
  <p:tag name="KSO_WM_TEMPLATE_INDEX" val="20205176"/>
</p:tagLst>
</file>

<file path=ppt/tags/tag111.xml><?xml version="1.0" encoding="utf-8"?>
<p:tagLst xmlns:p="http://schemas.openxmlformats.org/presentationml/2006/main">
  <p:tag name="KSO_WM_BEAUTIFY_FLAG" val=""/>
</p:tagLst>
</file>

<file path=ppt/tags/tag1110.xml><?xml version="1.0" encoding="utf-8"?>
<p:tagLst xmlns:p="http://schemas.openxmlformats.org/presentationml/2006/main">
  <p:tag name="KSO_WM_BEAUTIFY_FLAG" val="#wm#"/>
  <p:tag name="KSO_WM_TEMPLATE_CATEGORY" val="custom"/>
  <p:tag name="KSO_WM_TEMPLATE_INDEX" val="20205176"/>
</p:tagLst>
</file>

<file path=ppt/tags/tag1111.xml><?xml version="1.0" encoding="utf-8"?>
<p:tagLst xmlns:p="http://schemas.openxmlformats.org/presentationml/2006/main">
  <p:tag name="KSO_WM_BEAUTIFY_FLAG" val="#wm#"/>
  <p:tag name="KSO_WM_TEMPLATE_CATEGORY" val="custom"/>
  <p:tag name="KSO_WM_TEMPLATE_INDEX" val="20205176"/>
</p:tagLst>
</file>

<file path=ppt/tags/tag1112.xml><?xml version="1.0" encoding="utf-8"?>
<p:tagLst xmlns:p="http://schemas.openxmlformats.org/presentationml/2006/main">
  <p:tag name="KSO_WM_BEAUTIFY_FLAG" val="#wm#"/>
  <p:tag name="KSO_WM_TEMPLATE_CATEGORY" val="custom"/>
  <p:tag name="KSO_WM_TEMPLATE_INDEX" val="20205176"/>
</p:tagLst>
</file>

<file path=ppt/tags/tag1113.xml><?xml version="1.0" encoding="utf-8"?>
<p:tagLst xmlns:p="http://schemas.openxmlformats.org/presentationml/2006/main">
  <p:tag name="KSO_WM_BEAUTIFY_FLAG" val="#wm#"/>
  <p:tag name="KSO_WM_TEMPLATE_CATEGORY" val="custom"/>
  <p:tag name="KSO_WM_TEMPLATE_INDEX" val="20205176"/>
</p:tagLst>
</file>

<file path=ppt/tags/tag1114.xml><?xml version="1.0" encoding="utf-8"?>
<p:tagLst xmlns:p="http://schemas.openxmlformats.org/presentationml/2006/main">
  <p:tag name="KSO_WM_BEAUTIFY_FLAG" val="#wm#"/>
  <p:tag name="KSO_WM_TEMPLATE_CATEGORY" val="custom"/>
  <p:tag name="KSO_WM_TEMPLATE_INDEX" val="20205176"/>
</p:tagLst>
</file>

<file path=ppt/tags/tag1115.xml><?xml version="1.0" encoding="utf-8"?>
<p:tagLst xmlns:p="http://schemas.openxmlformats.org/presentationml/2006/main">
  <p:tag name="KSO_WM_BEAUTIFY_FLAG" val="#wm#"/>
  <p:tag name="KSO_WM_TEMPLATE_CATEGORY" val="custom"/>
  <p:tag name="KSO_WM_TEMPLATE_INDEX" val="20205176"/>
</p:tagLst>
</file>

<file path=ppt/tags/tag1116.xml><?xml version="1.0" encoding="utf-8"?>
<p:tagLst xmlns:p="http://schemas.openxmlformats.org/presentationml/2006/main">
  <p:tag name="COMMONDATA" val="eyJoZGlkIjoiYzVlY2Y0YzZkYWYzNzA2YzFkODE0ZTMyNGM0MmJjMmMifQ=="/>
  <p:tag name="KSO_WPP_MARK_KEY" val="7e89819b-3f19-4314-b8e7-a70f49f24111"/>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wm#"/>
  <p:tag name="KSO_WM_TEMPLATE_CATEGORY" val="custom"/>
  <p:tag name="KSO_WM_TEMPLATE_INDEX" val="20205176"/>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wm#"/>
  <p:tag name="KSO_WM_TEMPLATE_CATEGORY" val="custom"/>
  <p:tag name="KSO_WM_TEMPLATE_INDEX" val="20205176"/>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wm#"/>
  <p:tag name="KSO_WM_TEMPLATE_CATEGORY" val="custom"/>
  <p:tag name="KSO_WM_TEMPLATE_INDEX" val="20205176"/>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wm#"/>
  <p:tag name="KSO_WM_TEMPLATE_CATEGORY" val="custom"/>
  <p:tag name="KSO_WM_TEMPLATE_INDEX" val="20205176"/>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wm#"/>
  <p:tag name="KSO_WM_TEMPLATE_CATEGORY" val="custom"/>
  <p:tag name="KSO_WM_TEMPLATE_INDEX" val="20205176"/>
</p:tagLst>
</file>

<file path=ppt/tags/tag284.xml><?xml version="1.0" encoding="utf-8"?>
<p:tagLst xmlns:p="http://schemas.openxmlformats.org/presentationml/2006/main">
  <p:tag name="KSO_WM_BEAUTIFY_FLAG" val="#wm#"/>
  <p:tag name="KSO_WM_TEMPLATE_CATEGORY" val="custom"/>
  <p:tag name="KSO_WM_TEMPLATE_INDEX" val="20205176"/>
</p:tagLst>
</file>

<file path=ppt/tags/tag285.xml><?xml version="1.0" encoding="utf-8"?>
<p:tagLst xmlns:p="http://schemas.openxmlformats.org/presentationml/2006/main">
  <p:tag name="KSO_WM_BEAUTIFY_FLAG" val="#wm#"/>
  <p:tag name="KSO_WM_TEMPLATE_CATEGORY" val="custom"/>
  <p:tag name="KSO_WM_TEMPLATE_INDEX" val="20205176"/>
</p:tagLst>
</file>

<file path=ppt/tags/tag286.xml><?xml version="1.0" encoding="utf-8"?>
<p:tagLst xmlns:p="http://schemas.openxmlformats.org/presentationml/2006/main">
  <p:tag name="KSO_WM_BEAUTIFY_FLAG" val="#wm#"/>
  <p:tag name="KSO_WM_TEMPLATE_CATEGORY" val="custom"/>
  <p:tag name="KSO_WM_TEMPLATE_INDEX" val="20205176"/>
</p:tagLst>
</file>

<file path=ppt/tags/tag287.xml><?xml version="1.0" encoding="utf-8"?>
<p:tagLst xmlns:p="http://schemas.openxmlformats.org/presentationml/2006/main">
  <p:tag name="KSO_WM_BEAUTIFY_FLAG" val="#wm#"/>
  <p:tag name="KSO_WM_TEMPLATE_CATEGORY" val="custom"/>
  <p:tag name="KSO_WM_TEMPLATE_INDEX" val="20205176"/>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wm#"/>
  <p:tag name="KSO_WM_TEMPLATE_CATEGORY" val="custom"/>
  <p:tag name="KSO_WM_TEMPLATE_INDEX" val="20205176"/>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wm#"/>
  <p:tag name="KSO_WM_TEMPLATE_CATEGORY" val="custom"/>
  <p:tag name="KSO_WM_TEMPLATE_INDEX" val="20205176"/>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wm#"/>
  <p:tag name="KSO_WM_TEMPLATE_CATEGORY" val="custom"/>
  <p:tag name="KSO_WM_TEMPLATE_INDEX" val="20205176"/>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wm#"/>
  <p:tag name="KSO_WM_TEMPLATE_CATEGORY" val="custom"/>
  <p:tag name="KSO_WM_TEMPLATE_INDEX" val="20205176"/>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wm#"/>
  <p:tag name="KSO_WM_TEMPLATE_CATEGORY" val="custom"/>
  <p:tag name="KSO_WM_TEMPLATE_INDEX" val="20205176"/>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wm#"/>
  <p:tag name="KSO_WM_TEMPLATE_CATEGORY" val="custom"/>
  <p:tag name="KSO_WM_TEMPLATE_INDEX" val="20205176"/>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wm#"/>
  <p:tag name="KSO_WM_TEMPLATE_CATEGORY" val="custom"/>
  <p:tag name="KSO_WM_TEMPLATE_INDEX" val="20205176"/>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wm#"/>
  <p:tag name="KSO_WM_TEMPLATE_CATEGORY" val="custom"/>
  <p:tag name="KSO_WM_TEMPLATE_INDEX" val="20205176"/>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wm#"/>
  <p:tag name="KSO_WM_TEMPLATE_CATEGORY" val="custom"/>
  <p:tag name="KSO_WM_TEMPLATE_INDEX" val="20205176"/>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wm#"/>
  <p:tag name="KSO_WM_TEMPLATE_CATEGORY" val="custom"/>
  <p:tag name="KSO_WM_TEMPLATE_INDEX" val="20205176"/>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KSO_WM_BEAUTIFY_FLAG" val=""/>
</p:tagLst>
</file>

<file path=ppt/tags/tag851.xml><?xml version="1.0" encoding="utf-8"?>
<p:tagLst xmlns:p="http://schemas.openxmlformats.org/presentationml/2006/main">
  <p:tag name="KSO_WM_BEAUTIFY_FLAG" val=""/>
</p:tagLst>
</file>

<file path=ppt/tags/tag852.xml><?xml version="1.0" encoding="utf-8"?>
<p:tagLst xmlns:p="http://schemas.openxmlformats.org/presentationml/2006/main">
  <p:tag name="KSO_WM_BEAUTIFY_FLAG" va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BEAUTIFY_FLAG" val=""/>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BEAUTIFY_FLAG" val=""/>
</p:tagLst>
</file>

<file path=ppt/tags/tag867.xml><?xml version="1.0" encoding="utf-8"?>
<p:tagLst xmlns:p="http://schemas.openxmlformats.org/presentationml/2006/main">
  <p:tag name="KSO_WM_BEAUTIFY_FLAG" val=""/>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BEAUTIFY_FLAG" val=""/>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BEAUTIFY_FLAG" val=""/>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KSO_WM_BEAUTIFY_FLAG" val=""/>
</p:tagLst>
</file>

<file path=ppt/tags/tag881.xml><?xml version="1.0" encoding="utf-8"?>
<p:tagLst xmlns:p="http://schemas.openxmlformats.org/presentationml/2006/main">
  <p:tag name="KSO_WM_BEAUTIFY_FLAG" val=""/>
</p:tagLst>
</file>

<file path=ppt/tags/tag882.xml><?xml version="1.0" encoding="utf-8"?>
<p:tagLst xmlns:p="http://schemas.openxmlformats.org/presentationml/2006/main">
  <p:tag name="KSO_WM_BEAUTIFY_FLAG" val=""/>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KSO_WM_BEAUTIFY_FLAG" val=""/>
</p:tagLst>
</file>

<file path=ppt/tags/tag886.xml><?xml version="1.0" encoding="utf-8"?>
<p:tagLst xmlns:p="http://schemas.openxmlformats.org/presentationml/2006/main">
  <p:tag name="KSO_WM_BEAUTIFY_FLAG" val=""/>
</p:tagLst>
</file>

<file path=ppt/tags/tag887.xml><?xml version="1.0" encoding="utf-8"?>
<p:tagLst xmlns:p="http://schemas.openxmlformats.org/presentationml/2006/main">
  <p:tag name="KSO_WM_BEAUTIFY_FLAG" val=""/>
</p:tagLst>
</file>

<file path=ppt/tags/tag888.xml><?xml version="1.0" encoding="utf-8"?>
<p:tagLst xmlns:p="http://schemas.openxmlformats.org/presentationml/2006/main">
  <p:tag name="KSO_WM_BEAUTIFY_FLAG" val=""/>
</p:tagLst>
</file>

<file path=ppt/tags/tag889.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890.xml><?xml version="1.0" encoding="utf-8"?>
<p:tagLst xmlns:p="http://schemas.openxmlformats.org/presentationml/2006/main">
  <p:tag name="KSO_WM_BEAUTIFY_FLAG" val=""/>
</p:tagLst>
</file>

<file path=ppt/tags/tag891.xml><?xml version="1.0" encoding="utf-8"?>
<p:tagLst xmlns:p="http://schemas.openxmlformats.org/presentationml/2006/main">
  <p:tag name="KSO_WM_BEAUTIFY_FLAG" val=""/>
</p:tagLst>
</file>

<file path=ppt/tags/tag892.xml><?xml version="1.0" encoding="utf-8"?>
<p:tagLst xmlns:p="http://schemas.openxmlformats.org/presentationml/2006/main">
  <p:tag name="KSO_WM_BEAUTIFY_FLAG" val=""/>
</p:tagLst>
</file>

<file path=ppt/tags/tag893.xml><?xml version="1.0" encoding="utf-8"?>
<p:tagLst xmlns:p="http://schemas.openxmlformats.org/presentationml/2006/main">
  <p:tag name="KSO_WM_BEAUTIFY_FLAG" val=""/>
</p:tagLst>
</file>

<file path=ppt/tags/tag894.xml><?xml version="1.0" encoding="utf-8"?>
<p:tagLst xmlns:p="http://schemas.openxmlformats.org/presentationml/2006/main">
  <p:tag name="KSO_WM_BEAUTIFY_FLAG" val=""/>
</p:tagLst>
</file>

<file path=ppt/tags/tag895.xml><?xml version="1.0" encoding="utf-8"?>
<p:tagLst xmlns:p="http://schemas.openxmlformats.org/presentationml/2006/main">
  <p:tag name="KSO_WM_BEAUTIFY_FLAG" val=""/>
</p:tagLst>
</file>

<file path=ppt/tags/tag896.xml><?xml version="1.0" encoding="utf-8"?>
<p:tagLst xmlns:p="http://schemas.openxmlformats.org/presentationml/2006/main">
  <p:tag name="KSO_WM_BEAUTIFY_FLAG" val=""/>
</p:tagLst>
</file>

<file path=ppt/tags/tag897.xml><?xml version="1.0" encoding="utf-8"?>
<p:tagLst xmlns:p="http://schemas.openxmlformats.org/presentationml/2006/main">
  <p:tag name="KSO_WM_BEAUTIFY_FLAG" val=""/>
</p:tagLst>
</file>

<file path=ppt/tags/tag898.xml><?xml version="1.0" encoding="utf-8"?>
<p:tagLst xmlns:p="http://schemas.openxmlformats.org/presentationml/2006/main">
  <p:tag name="KSO_WM_BEAUTIFY_FLAG" val=""/>
</p:tagLst>
</file>

<file path=ppt/tags/tag89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00.xml><?xml version="1.0" encoding="utf-8"?>
<p:tagLst xmlns:p="http://schemas.openxmlformats.org/presentationml/2006/main">
  <p:tag name="KSO_WM_BEAUTIFY_FLAG" val=""/>
</p:tagLst>
</file>

<file path=ppt/tags/tag901.xml><?xml version="1.0" encoding="utf-8"?>
<p:tagLst xmlns:p="http://schemas.openxmlformats.org/presentationml/2006/main">
  <p:tag name="KSO_WM_BEAUTIFY_FLAG" val=""/>
</p:tagLst>
</file>

<file path=ppt/tags/tag902.xml><?xml version="1.0" encoding="utf-8"?>
<p:tagLst xmlns:p="http://schemas.openxmlformats.org/presentationml/2006/main">
  <p:tag name="KSO_WM_BEAUTIFY_FLAG" val=""/>
</p:tagLst>
</file>

<file path=ppt/tags/tag903.xml><?xml version="1.0" encoding="utf-8"?>
<p:tagLst xmlns:p="http://schemas.openxmlformats.org/presentationml/2006/main">
  <p:tag name="KSO_WM_BEAUTIFY_FLAG" val=""/>
</p:tagLst>
</file>

<file path=ppt/tags/tag904.xml><?xml version="1.0" encoding="utf-8"?>
<p:tagLst xmlns:p="http://schemas.openxmlformats.org/presentationml/2006/main">
  <p:tag name="KSO_WM_BEAUTIFY_FLAG" val=""/>
</p:tagLst>
</file>

<file path=ppt/tags/tag905.xml><?xml version="1.0" encoding="utf-8"?>
<p:tagLst xmlns:p="http://schemas.openxmlformats.org/presentationml/2006/main">
  <p:tag name="KSO_WM_BEAUTIFY_FLAG" val=""/>
</p:tagLst>
</file>

<file path=ppt/tags/tag906.xml><?xml version="1.0" encoding="utf-8"?>
<p:tagLst xmlns:p="http://schemas.openxmlformats.org/presentationml/2006/main">
  <p:tag name="KSO_WM_BEAUTIFY_FLAG" val=""/>
</p:tagLst>
</file>

<file path=ppt/tags/tag907.xml><?xml version="1.0" encoding="utf-8"?>
<p:tagLst xmlns:p="http://schemas.openxmlformats.org/presentationml/2006/main">
  <p:tag name="KSO_WM_BEAUTIFY_FLAG" val=""/>
</p:tagLst>
</file>

<file path=ppt/tags/tag908.xml><?xml version="1.0" encoding="utf-8"?>
<p:tagLst xmlns:p="http://schemas.openxmlformats.org/presentationml/2006/main">
  <p:tag name="KSO_WM_BEAUTIFY_FLAG" val=""/>
</p:tagLst>
</file>

<file path=ppt/tags/tag909.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10.xml><?xml version="1.0" encoding="utf-8"?>
<p:tagLst xmlns:p="http://schemas.openxmlformats.org/presentationml/2006/main">
  <p:tag name="KSO_WM_BEAUTIFY_FLAG" val=""/>
</p:tagLst>
</file>

<file path=ppt/tags/tag911.xml><?xml version="1.0" encoding="utf-8"?>
<p:tagLst xmlns:p="http://schemas.openxmlformats.org/presentationml/2006/main">
  <p:tag name="KSO_WM_BEAUTIFY_FLAG" val=""/>
</p:tagLst>
</file>

<file path=ppt/tags/tag912.xml><?xml version="1.0" encoding="utf-8"?>
<p:tagLst xmlns:p="http://schemas.openxmlformats.org/presentationml/2006/main">
  <p:tag name="KSO_WM_BEAUTIFY_FLAG" val=""/>
</p:tagLst>
</file>

<file path=ppt/tags/tag913.xml><?xml version="1.0" encoding="utf-8"?>
<p:tagLst xmlns:p="http://schemas.openxmlformats.org/presentationml/2006/main">
  <p:tag name="KSO_WM_BEAUTIFY_FLAG" val=""/>
</p:tagLst>
</file>

<file path=ppt/tags/tag914.xml><?xml version="1.0" encoding="utf-8"?>
<p:tagLst xmlns:p="http://schemas.openxmlformats.org/presentationml/2006/main">
  <p:tag name="KSO_WM_BEAUTIFY_FLAG" val=""/>
</p:tagLst>
</file>

<file path=ppt/tags/tag915.xml><?xml version="1.0" encoding="utf-8"?>
<p:tagLst xmlns:p="http://schemas.openxmlformats.org/presentationml/2006/main">
  <p:tag name="KSO_WM_BEAUTIFY_FLAG" val=""/>
</p:tagLst>
</file>

<file path=ppt/tags/tag916.xml><?xml version="1.0" encoding="utf-8"?>
<p:tagLst xmlns:p="http://schemas.openxmlformats.org/presentationml/2006/main">
  <p:tag name="KSO_WM_BEAUTIFY_FLAG" val=""/>
</p:tagLst>
</file>

<file path=ppt/tags/tag917.xml><?xml version="1.0" encoding="utf-8"?>
<p:tagLst xmlns:p="http://schemas.openxmlformats.org/presentationml/2006/main">
  <p:tag name="KSO_WM_BEAUTIFY_FLAG" val=""/>
</p:tagLst>
</file>

<file path=ppt/tags/tag918.xml><?xml version="1.0" encoding="utf-8"?>
<p:tagLst xmlns:p="http://schemas.openxmlformats.org/presentationml/2006/main">
  <p:tag name="KSO_WM_BEAUTIFY_FLAG" val=""/>
</p:tagLst>
</file>

<file path=ppt/tags/tag919.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20.xml><?xml version="1.0" encoding="utf-8"?>
<p:tagLst xmlns:p="http://schemas.openxmlformats.org/presentationml/2006/main">
  <p:tag name="KSO_WM_BEAUTIFY_FLAG" val=""/>
</p:tagLst>
</file>

<file path=ppt/tags/tag921.xml><?xml version="1.0" encoding="utf-8"?>
<p:tagLst xmlns:p="http://schemas.openxmlformats.org/presentationml/2006/main">
  <p:tag name="KSO_WM_BEAUTIFY_FLAG" val=""/>
</p:tagLst>
</file>

<file path=ppt/tags/tag922.xml><?xml version="1.0" encoding="utf-8"?>
<p:tagLst xmlns:p="http://schemas.openxmlformats.org/presentationml/2006/main">
  <p:tag name="KSO_WM_BEAUTIFY_FLAG" val=""/>
</p:tagLst>
</file>

<file path=ppt/tags/tag923.xml><?xml version="1.0" encoding="utf-8"?>
<p:tagLst xmlns:p="http://schemas.openxmlformats.org/presentationml/2006/main">
  <p:tag name="KSO_WM_BEAUTIFY_FLAG" val=""/>
</p:tagLst>
</file>

<file path=ppt/tags/tag924.xml><?xml version="1.0" encoding="utf-8"?>
<p:tagLst xmlns:p="http://schemas.openxmlformats.org/presentationml/2006/main">
  <p:tag name="KSO_WM_BEAUTIFY_FLAG" val=""/>
</p:tagLst>
</file>

<file path=ppt/tags/tag925.xml><?xml version="1.0" encoding="utf-8"?>
<p:tagLst xmlns:p="http://schemas.openxmlformats.org/presentationml/2006/main">
  <p:tag name="KSO_WM_BEAUTIFY_FLAG" val=""/>
</p:tagLst>
</file>

<file path=ppt/tags/tag926.xml><?xml version="1.0" encoding="utf-8"?>
<p:tagLst xmlns:p="http://schemas.openxmlformats.org/presentationml/2006/main">
  <p:tag name="KSO_WM_BEAUTIFY_FLAG" val=""/>
</p:tagLst>
</file>

<file path=ppt/tags/tag927.xml><?xml version="1.0" encoding="utf-8"?>
<p:tagLst xmlns:p="http://schemas.openxmlformats.org/presentationml/2006/main">
  <p:tag name="KSO_WM_BEAUTIFY_FLAG" val=""/>
</p:tagLst>
</file>

<file path=ppt/tags/tag928.xml><?xml version="1.0" encoding="utf-8"?>
<p:tagLst xmlns:p="http://schemas.openxmlformats.org/presentationml/2006/main">
  <p:tag name="KSO_WM_BEAUTIFY_FLAG" val=""/>
</p:tagLst>
</file>

<file path=ppt/tags/tag929.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30.xml><?xml version="1.0" encoding="utf-8"?>
<p:tagLst xmlns:p="http://schemas.openxmlformats.org/presentationml/2006/main">
  <p:tag name="KSO_WM_BEAUTIFY_FLAG" val=""/>
</p:tagLst>
</file>

<file path=ppt/tags/tag931.xml><?xml version="1.0" encoding="utf-8"?>
<p:tagLst xmlns:p="http://schemas.openxmlformats.org/presentationml/2006/main">
  <p:tag name="KSO_WM_BEAUTIFY_FLAG" val=""/>
</p:tagLst>
</file>

<file path=ppt/tags/tag932.xml><?xml version="1.0" encoding="utf-8"?>
<p:tagLst xmlns:p="http://schemas.openxmlformats.org/presentationml/2006/main">
  <p:tag name="KSO_WM_BEAUTIFY_FLAG" val=""/>
</p:tagLst>
</file>

<file path=ppt/tags/tag933.xml><?xml version="1.0" encoding="utf-8"?>
<p:tagLst xmlns:p="http://schemas.openxmlformats.org/presentationml/2006/main">
  <p:tag name="KSO_WM_BEAUTIFY_FLAG" val=""/>
</p:tagLst>
</file>

<file path=ppt/tags/tag934.xml><?xml version="1.0" encoding="utf-8"?>
<p:tagLst xmlns:p="http://schemas.openxmlformats.org/presentationml/2006/main">
  <p:tag name="KSO_WM_BEAUTIFY_FLAG" val=""/>
</p:tagLst>
</file>

<file path=ppt/tags/tag935.xml><?xml version="1.0" encoding="utf-8"?>
<p:tagLst xmlns:p="http://schemas.openxmlformats.org/presentationml/2006/main">
  <p:tag name="KSO_WM_BEAUTIFY_FLAG" val=""/>
</p:tagLst>
</file>

<file path=ppt/tags/tag936.xml><?xml version="1.0" encoding="utf-8"?>
<p:tagLst xmlns:p="http://schemas.openxmlformats.org/presentationml/2006/main">
  <p:tag name="KSO_WM_BEAUTIFY_FLAG" val=""/>
</p:tagLst>
</file>

<file path=ppt/tags/tag937.xml><?xml version="1.0" encoding="utf-8"?>
<p:tagLst xmlns:p="http://schemas.openxmlformats.org/presentationml/2006/main">
  <p:tag name="KSO_WM_BEAUTIFY_FLAG" val=""/>
</p:tagLst>
</file>

<file path=ppt/tags/tag938.xml><?xml version="1.0" encoding="utf-8"?>
<p:tagLst xmlns:p="http://schemas.openxmlformats.org/presentationml/2006/main">
  <p:tag name="KSO_WM_BEAUTIFY_FLAG" val=""/>
</p:tagLst>
</file>

<file path=ppt/tags/tag939.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wm#"/>
  <p:tag name="KSO_WM_TEMPLATE_CATEGORY" val="custom"/>
  <p:tag name="KSO_WM_TEMPLATE_INDEX" val="20205176"/>
</p:tagLst>
</file>

<file path=ppt/tags/tag940.xml><?xml version="1.0" encoding="utf-8"?>
<p:tagLst xmlns:p="http://schemas.openxmlformats.org/presentationml/2006/main">
  <p:tag name="KSO_WM_BEAUTIFY_FLAG" val=""/>
</p:tagLst>
</file>

<file path=ppt/tags/tag941.xml><?xml version="1.0" encoding="utf-8"?>
<p:tagLst xmlns:p="http://schemas.openxmlformats.org/presentationml/2006/main">
  <p:tag name="KSO_WM_BEAUTIFY_FLAG" val=""/>
</p:tagLst>
</file>

<file path=ppt/tags/tag942.xml><?xml version="1.0" encoding="utf-8"?>
<p:tagLst xmlns:p="http://schemas.openxmlformats.org/presentationml/2006/main">
  <p:tag name="KSO_WM_BEAUTIFY_FLAG" val=""/>
</p:tagLst>
</file>

<file path=ppt/tags/tag943.xml><?xml version="1.0" encoding="utf-8"?>
<p:tagLst xmlns:p="http://schemas.openxmlformats.org/presentationml/2006/main">
  <p:tag name="KSO_WM_BEAUTIFY_FLAG" val=""/>
</p:tagLst>
</file>

<file path=ppt/tags/tag944.xml><?xml version="1.0" encoding="utf-8"?>
<p:tagLst xmlns:p="http://schemas.openxmlformats.org/presentationml/2006/main">
  <p:tag name="KSO_WM_BEAUTIFY_FLAG" val=""/>
</p:tagLst>
</file>

<file path=ppt/tags/tag945.xml><?xml version="1.0" encoding="utf-8"?>
<p:tagLst xmlns:p="http://schemas.openxmlformats.org/presentationml/2006/main">
  <p:tag name="KSO_WM_BEAUTIFY_FLAG" val=""/>
</p:tagLst>
</file>

<file path=ppt/tags/tag946.xml><?xml version="1.0" encoding="utf-8"?>
<p:tagLst xmlns:p="http://schemas.openxmlformats.org/presentationml/2006/main">
  <p:tag name="KSO_WM_BEAUTIFY_FLAG" val=""/>
</p:tagLst>
</file>

<file path=ppt/tags/tag947.xml><?xml version="1.0" encoding="utf-8"?>
<p:tagLst xmlns:p="http://schemas.openxmlformats.org/presentationml/2006/main">
  <p:tag name="KSO_WM_BEAUTIFY_FLAG" val=""/>
</p:tagLst>
</file>

<file path=ppt/tags/tag948.xml><?xml version="1.0" encoding="utf-8"?>
<p:tagLst xmlns:p="http://schemas.openxmlformats.org/presentationml/2006/main">
  <p:tag name="KSO_WM_BEAUTIFY_FLAG" val=""/>
</p:tagLst>
</file>

<file path=ppt/tags/tag949.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50.xml><?xml version="1.0" encoding="utf-8"?>
<p:tagLst xmlns:p="http://schemas.openxmlformats.org/presentationml/2006/main">
  <p:tag name="KSO_WM_BEAUTIFY_FLAG" val="#wm#"/>
  <p:tag name="KSO_WM_TEMPLATE_CATEGORY" val="custom"/>
  <p:tag name="KSO_WM_TEMPLATE_INDEX" val="20205176"/>
</p:tagLst>
</file>

<file path=ppt/tags/tag951.xml><?xml version="1.0" encoding="utf-8"?>
<p:tagLst xmlns:p="http://schemas.openxmlformats.org/presentationml/2006/main">
  <p:tag name="KSO_WM_BEAUTIFY_FLAG" val=""/>
</p:tagLst>
</file>

<file path=ppt/tags/tag952.xml><?xml version="1.0" encoding="utf-8"?>
<p:tagLst xmlns:p="http://schemas.openxmlformats.org/presentationml/2006/main">
  <p:tag name="KSO_WM_BEAUTIFY_FLAG" val=""/>
</p:tagLst>
</file>

<file path=ppt/tags/tag953.xml><?xml version="1.0" encoding="utf-8"?>
<p:tagLst xmlns:p="http://schemas.openxmlformats.org/presentationml/2006/main">
  <p:tag name="KSO_WM_BEAUTIFY_FLAG" val=""/>
</p:tagLst>
</file>

<file path=ppt/tags/tag954.xml><?xml version="1.0" encoding="utf-8"?>
<p:tagLst xmlns:p="http://schemas.openxmlformats.org/presentationml/2006/main">
  <p:tag name="KSO_WM_BEAUTIFY_FLAG" val=""/>
</p:tagLst>
</file>

<file path=ppt/tags/tag955.xml><?xml version="1.0" encoding="utf-8"?>
<p:tagLst xmlns:p="http://schemas.openxmlformats.org/presentationml/2006/main">
  <p:tag name="KSO_WM_BEAUTIFY_FLAG" val=""/>
</p:tagLst>
</file>

<file path=ppt/tags/tag956.xml><?xml version="1.0" encoding="utf-8"?>
<p:tagLst xmlns:p="http://schemas.openxmlformats.org/presentationml/2006/main">
  <p:tag name="KSO_WM_BEAUTIFY_FLAG" val=""/>
</p:tagLst>
</file>

<file path=ppt/tags/tag957.xml><?xml version="1.0" encoding="utf-8"?>
<p:tagLst xmlns:p="http://schemas.openxmlformats.org/presentationml/2006/main">
  <p:tag name="KSO_WM_BEAUTIFY_FLAG" val=""/>
</p:tagLst>
</file>

<file path=ppt/tags/tag958.xml><?xml version="1.0" encoding="utf-8"?>
<p:tagLst xmlns:p="http://schemas.openxmlformats.org/presentationml/2006/main">
  <p:tag name="KSO_WM_BEAUTIFY_FLAG" val=""/>
</p:tagLst>
</file>

<file path=ppt/tags/tag959.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60.xml><?xml version="1.0" encoding="utf-8"?>
<p:tagLst xmlns:p="http://schemas.openxmlformats.org/presentationml/2006/main">
  <p:tag name="KSO_WM_BEAUTIFY_FLAG" val=""/>
</p:tagLst>
</file>

<file path=ppt/tags/tag961.xml><?xml version="1.0" encoding="utf-8"?>
<p:tagLst xmlns:p="http://schemas.openxmlformats.org/presentationml/2006/main">
  <p:tag name="KSO_WM_BEAUTIFY_FLAG" val=""/>
</p:tagLst>
</file>

<file path=ppt/tags/tag962.xml><?xml version="1.0" encoding="utf-8"?>
<p:tagLst xmlns:p="http://schemas.openxmlformats.org/presentationml/2006/main">
  <p:tag name="KSO_WM_BEAUTIFY_FLAG" val=""/>
</p:tagLst>
</file>

<file path=ppt/tags/tag963.xml><?xml version="1.0" encoding="utf-8"?>
<p:tagLst xmlns:p="http://schemas.openxmlformats.org/presentationml/2006/main">
  <p:tag name="KSO_WM_BEAUTIFY_FLAG" val=""/>
</p:tagLst>
</file>

<file path=ppt/tags/tag964.xml><?xml version="1.0" encoding="utf-8"?>
<p:tagLst xmlns:p="http://schemas.openxmlformats.org/presentationml/2006/main">
  <p:tag name="KSO_WM_BEAUTIFY_FLAG" val=""/>
</p:tagLst>
</file>

<file path=ppt/tags/tag965.xml><?xml version="1.0" encoding="utf-8"?>
<p:tagLst xmlns:p="http://schemas.openxmlformats.org/presentationml/2006/main">
  <p:tag name="KSO_WM_BEAUTIFY_FLAG" val=""/>
</p:tagLst>
</file>

<file path=ppt/tags/tag966.xml><?xml version="1.0" encoding="utf-8"?>
<p:tagLst xmlns:p="http://schemas.openxmlformats.org/presentationml/2006/main">
  <p:tag name="KSO_WM_BEAUTIFY_FLAG" val=""/>
</p:tagLst>
</file>

<file path=ppt/tags/tag967.xml><?xml version="1.0" encoding="utf-8"?>
<p:tagLst xmlns:p="http://schemas.openxmlformats.org/presentationml/2006/main">
  <p:tag name="KSO_WM_BEAUTIFY_FLAG" val=""/>
</p:tagLst>
</file>

<file path=ppt/tags/tag968.xml><?xml version="1.0" encoding="utf-8"?>
<p:tagLst xmlns:p="http://schemas.openxmlformats.org/presentationml/2006/main">
  <p:tag name="KSO_WM_BEAUTIFY_FLAG" val=""/>
</p:tagLst>
</file>

<file path=ppt/tags/tag969.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70.xml><?xml version="1.0" encoding="utf-8"?>
<p:tagLst xmlns:p="http://schemas.openxmlformats.org/presentationml/2006/main">
  <p:tag name="KSO_WM_BEAUTIFY_FLAG" val=""/>
</p:tagLst>
</file>

<file path=ppt/tags/tag971.xml><?xml version="1.0" encoding="utf-8"?>
<p:tagLst xmlns:p="http://schemas.openxmlformats.org/presentationml/2006/main">
  <p:tag name="KSO_WM_BEAUTIFY_FLAG" val=""/>
</p:tagLst>
</file>

<file path=ppt/tags/tag972.xml><?xml version="1.0" encoding="utf-8"?>
<p:tagLst xmlns:p="http://schemas.openxmlformats.org/presentationml/2006/main">
  <p:tag name="KSO_WM_BEAUTIFY_FLAG" val=""/>
</p:tagLst>
</file>

<file path=ppt/tags/tag973.xml><?xml version="1.0" encoding="utf-8"?>
<p:tagLst xmlns:p="http://schemas.openxmlformats.org/presentationml/2006/main">
  <p:tag name="KSO_WM_BEAUTIFY_FLAG" val=""/>
</p:tagLst>
</file>

<file path=ppt/tags/tag974.xml><?xml version="1.0" encoding="utf-8"?>
<p:tagLst xmlns:p="http://schemas.openxmlformats.org/presentationml/2006/main">
  <p:tag name="KSO_WM_BEAUTIFY_FLAG" val=""/>
</p:tagLst>
</file>

<file path=ppt/tags/tag975.xml><?xml version="1.0" encoding="utf-8"?>
<p:tagLst xmlns:p="http://schemas.openxmlformats.org/presentationml/2006/main">
  <p:tag name="KSO_WM_BEAUTIFY_FLAG" val=""/>
</p:tagLst>
</file>

<file path=ppt/tags/tag976.xml><?xml version="1.0" encoding="utf-8"?>
<p:tagLst xmlns:p="http://schemas.openxmlformats.org/presentationml/2006/main">
  <p:tag name="KSO_WM_BEAUTIFY_FLAG" val=""/>
</p:tagLst>
</file>

<file path=ppt/tags/tag977.xml><?xml version="1.0" encoding="utf-8"?>
<p:tagLst xmlns:p="http://schemas.openxmlformats.org/presentationml/2006/main">
  <p:tag name="KSO_WM_BEAUTIFY_FLAG" val=""/>
</p:tagLst>
</file>

<file path=ppt/tags/tag978.xml><?xml version="1.0" encoding="utf-8"?>
<p:tagLst xmlns:p="http://schemas.openxmlformats.org/presentationml/2006/main">
  <p:tag name="KSO_WM_BEAUTIFY_FLAG" val=""/>
</p:tagLst>
</file>

<file path=ppt/tags/tag979.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80.xml><?xml version="1.0" encoding="utf-8"?>
<p:tagLst xmlns:p="http://schemas.openxmlformats.org/presentationml/2006/main">
  <p:tag name="KSO_WM_BEAUTIFY_FLAG" val=""/>
</p:tagLst>
</file>

<file path=ppt/tags/tag981.xml><?xml version="1.0" encoding="utf-8"?>
<p:tagLst xmlns:p="http://schemas.openxmlformats.org/presentationml/2006/main">
  <p:tag name="KSO_WM_BEAUTIFY_FLAG" val=""/>
</p:tagLst>
</file>

<file path=ppt/tags/tag982.xml><?xml version="1.0" encoding="utf-8"?>
<p:tagLst xmlns:p="http://schemas.openxmlformats.org/presentationml/2006/main">
  <p:tag name="KSO_WM_BEAUTIFY_FLAG" val=""/>
</p:tagLst>
</file>

<file path=ppt/tags/tag983.xml><?xml version="1.0" encoding="utf-8"?>
<p:tagLst xmlns:p="http://schemas.openxmlformats.org/presentationml/2006/main">
  <p:tag name="KSO_WM_BEAUTIFY_FLAG" val=""/>
</p:tagLst>
</file>

<file path=ppt/tags/tag984.xml><?xml version="1.0" encoding="utf-8"?>
<p:tagLst xmlns:p="http://schemas.openxmlformats.org/presentationml/2006/main">
  <p:tag name="KSO_WM_BEAUTIFY_FLAG" val=""/>
</p:tagLst>
</file>

<file path=ppt/tags/tag985.xml><?xml version="1.0" encoding="utf-8"?>
<p:tagLst xmlns:p="http://schemas.openxmlformats.org/presentationml/2006/main">
  <p:tag name="KSO_WM_BEAUTIFY_FLAG" val=""/>
</p:tagLst>
</file>

<file path=ppt/tags/tag986.xml><?xml version="1.0" encoding="utf-8"?>
<p:tagLst xmlns:p="http://schemas.openxmlformats.org/presentationml/2006/main">
  <p:tag name="KSO_WM_BEAUTIFY_FLAG" val=""/>
</p:tagLst>
</file>

<file path=ppt/tags/tag987.xml><?xml version="1.0" encoding="utf-8"?>
<p:tagLst xmlns:p="http://schemas.openxmlformats.org/presentationml/2006/main">
  <p:tag name="KSO_WM_BEAUTIFY_FLAG" val=""/>
</p:tagLst>
</file>

<file path=ppt/tags/tag988.xml><?xml version="1.0" encoding="utf-8"?>
<p:tagLst xmlns:p="http://schemas.openxmlformats.org/presentationml/2006/main">
  <p:tag name="KSO_WM_BEAUTIFY_FLAG" val=""/>
</p:tagLst>
</file>

<file path=ppt/tags/tag989.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ags/tag990.xml><?xml version="1.0" encoding="utf-8"?>
<p:tagLst xmlns:p="http://schemas.openxmlformats.org/presentationml/2006/main">
  <p:tag name="KSO_WM_BEAUTIFY_FLAG" val=""/>
</p:tagLst>
</file>

<file path=ppt/tags/tag991.xml><?xml version="1.0" encoding="utf-8"?>
<p:tagLst xmlns:p="http://schemas.openxmlformats.org/presentationml/2006/main">
  <p:tag name="KSO_WM_BEAUTIFY_FLAG" val=""/>
</p:tagLst>
</file>

<file path=ppt/tags/tag992.xml><?xml version="1.0" encoding="utf-8"?>
<p:tagLst xmlns:p="http://schemas.openxmlformats.org/presentationml/2006/main">
  <p:tag name="KSO_WM_BEAUTIFY_FLAG" val=""/>
</p:tagLst>
</file>

<file path=ppt/tags/tag993.xml><?xml version="1.0" encoding="utf-8"?>
<p:tagLst xmlns:p="http://schemas.openxmlformats.org/presentationml/2006/main">
  <p:tag name="KSO_WM_BEAUTIFY_FLAG" val=""/>
</p:tagLst>
</file>

<file path=ppt/tags/tag994.xml><?xml version="1.0" encoding="utf-8"?>
<p:tagLst xmlns:p="http://schemas.openxmlformats.org/presentationml/2006/main">
  <p:tag name="KSO_WM_BEAUTIFY_FLAG" val=""/>
</p:tagLst>
</file>

<file path=ppt/tags/tag995.xml><?xml version="1.0" encoding="utf-8"?>
<p:tagLst xmlns:p="http://schemas.openxmlformats.org/presentationml/2006/main">
  <p:tag name="KSO_WM_BEAUTIFY_FLAG" val=""/>
</p:tagLst>
</file>

<file path=ppt/tags/tag996.xml><?xml version="1.0" encoding="utf-8"?>
<p:tagLst xmlns:p="http://schemas.openxmlformats.org/presentationml/2006/main">
  <p:tag name="KSO_WM_BEAUTIFY_FLAG" val=""/>
</p:tagLst>
</file>

<file path=ppt/tags/tag997.xml><?xml version="1.0" encoding="utf-8"?>
<p:tagLst xmlns:p="http://schemas.openxmlformats.org/presentationml/2006/main">
  <p:tag name="KSO_WM_BEAUTIFY_FLAG" val=""/>
</p:tagLst>
</file>

<file path=ppt/tags/tag998.xml><?xml version="1.0" encoding="utf-8"?>
<p:tagLst xmlns:p="http://schemas.openxmlformats.org/presentationml/2006/main">
  <p:tag name="KSO_WM_BEAUTIFY_FLAG" val=""/>
</p:tagLst>
</file>

<file path=ppt/tags/tag9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lumMod val="40000"/>
              <a:lumOff val="60000"/>
            </a:schemeClr>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14789</Words>
  <Application>WPS 演示</Application>
  <PresentationFormat>宽屏</PresentationFormat>
  <Paragraphs>2935</Paragraphs>
  <Slides>78</Slides>
  <Notes>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78</vt:i4>
      </vt:variant>
    </vt:vector>
  </HeadingPairs>
  <TitlesOfParts>
    <vt:vector size="91" baseType="lpstr">
      <vt:lpstr>Arial</vt:lpstr>
      <vt:lpstr>宋体</vt:lpstr>
      <vt:lpstr>Wingdings</vt:lpstr>
      <vt:lpstr>Wingdings</vt:lpstr>
      <vt:lpstr>Arial</vt:lpstr>
      <vt:lpstr>Times New Roman</vt:lpstr>
      <vt:lpstr>微软雅黑</vt:lpstr>
      <vt:lpstr>Arial Unicode MS</vt:lpstr>
      <vt:lpstr>Calibri</vt:lpstr>
      <vt:lpstr>华文中宋</vt:lpstr>
      <vt:lpstr>Consolas</vt:lpstr>
      <vt:lpstr>Office 主题​​</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王荣胜</cp:lastModifiedBy>
  <cp:revision>457</cp:revision>
  <dcterms:created xsi:type="dcterms:W3CDTF">2019-06-19T02:08:00Z</dcterms:created>
  <dcterms:modified xsi:type="dcterms:W3CDTF">2023-05-06T06:31:48Z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24DFA4135E7B45E9BD22DD0AE1599EAD</vt:lpwstr>
  </property>
</Properties>
</file>